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
  </p:notesMasterIdLst>
  <p:handoutMasterIdLst>
    <p:handoutMasterId r:id="rId12"/>
  </p:handoutMasterIdLst>
  <p:sldIdLst>
    <p:sldId id="256" r:id="rId5"/>
    <p:sldId id="2444" r:id="rId6"/>
    <p:sldId id="260" r:id="rId7"/>
    <p:sldId id="2445" r:id="rId8"/>
    <p:sldId id="2446" r:id="rId9"/>
    <p:sldId id="243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F400"/>
    <a:srgbClr val="05EE55"/>
    <a:srgbClr val="038B30"/>
    <a:srgbClr val="2F3342"/>
    <a:srgbClr val="05D74D"/>
    <a:srgbClr val="663300"/>
    <a:srgbClr val="04C0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4948" autoAdjust="0"/>
  </p:normalViewPr>
  <p:slideViewPr>
    <p:cSldViewPr snapToGrid="0">
      <p:cViewPr varScale="1">
        <p:scale>
          <a:sx n="111" d="100"/>
          <a:sy n="111" d="100"/>
        </p:scale>
        <p:origin x="594" y="96"/>
      </p:cViewPr>
      <p:guideLst/>
    </p:cSldViewPr>
  </p:slideViewPr>
  <p:notesTextViewPr>
    <p:cViewPr>
      <p:scale>
        <a:sx n="1" d="1"/>
        <a:sy n="1" d="1"/>
      </p:scale>
      <p:origin x="0" y="0"/>
    </p:cViewPr>
  </p:notesTextViewPr>
  <p:sorterViewPr>
    <p:cViewPr>
      <p:scale>
        <a:sx n="50" d="100"/>
        <a:sy n="50" d="100"/>
      </p:scale>
      <p:origin x="0" y="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54265FD-4E3F-4008-BF0D-92438DDF38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411FABC-D2A4-4DDD-AE15-415703DDD3E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1CB9CF0-A540-4793-A5F3-F4917CFDDCB6}" type="datetimeFigureOut">
              <a:rPr lang="en-US" smtClean="0"/>
              <a:t>4/13/2022</a:t>
            </a:fld>
            <a:endParaRPr lang="en-US" dirty="0"/>
          </a:p>
        </p:txBody>
      </p:sp>
      <p:sp>
        <p:nvSpPr>
          <p:cNvPr id="4" name="Footer Placeholder 3">
            <a:extLst>
              <a:ext uri="{FF2B5EF4-FFF2-40B4-BE49-F238E27FC236}">
                <a16:creationId xmlns:a16="http://schemas.microsoft.com/office/drawing/2014/main" id="{27EBBAB0-AE2E-4EA6-BE3D-A8C4DA4007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31D462F-4914-49FC-A851-7FFFE9D6E86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3422B72-BD1C-4F41-B10E-CA0BEB17901E}" type="slidenum">
              <a:rPr lang="en-US" smtClean="0"/>
              <a:t>‹#›</a:t>
            </a:fld>
            <a:endParaRPr lang="en-US" dirty="0"/>
          </a:p>
        </p:txBody>
      </p:sp>
    </p:spTree>
    <p:extLst>
      <p:ext uri="{BB962C8B-B14F-4D97-AF65-F5344CB8AC3E}">
        <p14:creationId xmlns:p14="http://schemas.microsoft.com/office/powerpoint/2010/main" val="353190768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jpg>
</file>

<file path=ppt/media/image11.png>
</file>

<file path=ppt/media/image12.png>
</file>

<file path=ppt/media/image2.svg>
</file>

<file path=ppt/media/image3.jpeg>
</file>

<file path=ppt/media/image4.jpeg>
</file>

<file path=ppt/media/image5.jpg>
</file>

<file path=ppt/media/image6.png>
</file>

<file path=ppt/media/image7.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A03753-A5BE-4D79-AEA9-C0A65A6F8851}" type="datetimeFigureOut">
              <a:rPr lang="en-US" smtClean="0"/>
              <a:t>4/13/2022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3BE989-76B8-4F13-9267-01FDA45C437A}" type="slidenum">
              <a:rPr lang="en-US" smtClean="0"/>
              <a:t>‹#›</a:t>
            </a:fld>
            <a:endParaRPr lang="en-US" dirty="0"/>
          </a:p>
        </p:txBody>
      </p:sp>
    </p:spTree>
    <p:extLst>
      <p:ext uri="{BB962C8B-B14F-4D97-AF65-F5344CB8AC3E}">
        <p14:creationId xmlns:p14="http://schemas.microsoft.com/office/powerpoint/2010/main" val="3169730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BE989-76B8-4F13-9267-01FDA45C437A}" type="slidenum">
              <a:rPr lang="en-US" smtClean="0"/>
              <a:t>2</a:t>
            </a:fld>
            <a:endParaRPr lang="en-US" dirty="0"/>
          </a:p>
        </p:txBody>
      </p:sp>
    </p:spTree>
    <p:extLst>
      <p:ext uri="{BB962C8B-B14F-4D97-AF65-F5344CB8AC3E}">
        <p14:creationId xmlns:p14="http://schemas.microsoft.com/office/powerpoint/2010/main" val="1505485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BE989-76B8-4F13-9267-01FDA45C437A}" type="slidenum">
              <a:rPr lang="en-US" smtClean="0"/>
              <a:t>3</a:t>
            </a:fld>
            <a:endParaRPr lang="en-US" dirty="0"/>
          </a:p>
        </p:txBody>
      </p:sp>
    </p:spTree>
    <p:extLst>
      <p:ext uri="{BB962C8B-B14F-4D97-AF65-F5344CB8AC3E}">
        <p14:creationId xmlns:p14="http://schemas.microsoft.com/office/powerpoint/2010/main" val="1744464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BE989-76B8-4F13-9267-01FDA45C437A}" type="slidenum">
              <a:rPr lang="en-US" smtClean="0"/>
              <a:t>4</a:t>
            </a:fld>
            <a:endParaRPr lang="en-US" dirty="0"/>
          </a:p>
        </p:txBody>
      </p:sp>
    </p:spTree>
    <p:extLst>
      <p:ext uri="{BB962C8B-B14F-4D97-AF65-F5344CB8AC3E}">
        <p14:creationId xmlns:p14="http://schemas.microsoft.com/office/powerpoint/2010/main" val="8977323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BE989-76B8-4F13-9267-01FDA45C437A}" type="slidenum">
              <a:rPr lang="en-US" smtClean="0"/>
              <a:t>5</a:t>
            </a:fld>
            <a:endParaRPr lang="en-US" dirty="0"/>
          </a:p>
        </p:txBody>
      </p:sp>
    </p:spTree>
    <p:extLst>
      <p:ext uri="{BB962C8B-B14F-4D97-AF65-F5344CB8AC3E}">
        <p14:creationId xmlns:p14="http://schemas.microsoft.com/office/powerpoint/2010/main" val="3705081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Slide">
    <p:spTree>
      <p:nvGrpSpPr>
        <p:cNvPr id="1" name=""/>
        <p:cNvGrpSpPr/>
        <p:nvPr/>
      </p:nvGrpSpPr>
      <p:grpSpPr>
        <a:xfrm>
          <a:off x="0" y="0"/>
          <a:ext cx="0" cy="0"/>
          <a:chOff x="0" y="0"/>
          <a:chExt cx="0" cy="0"/>
        </a:xfrm>
      </p:grpSpPr>
      <p:sp>
        <p:nvSpPr>
          <p:cNvPr id="12" name="Picture Placeholder 13">
            <a:extLst>
              <a:ext uri="{FF2B5EF4-FFF2-40B4-BE49-F238E27FC236}">
                <a16:creationId xmlns:a16="http://schemas.microsoft.com/office/drawing/2014/main" id="{9FB41AE7-07AD-43D7-9418-6D32BE5E3192}"/>
              </a:ext>
            </a:extLst>
          </p:cNvPr>
          <p:cNvSpPr>
            <a:spLocks noGrp="1"/>
          </p:cNvSpPr>
          <p:nvPr>
            <p:ph type="pic" sz="quarter" idx="15"/>
          </p:nvPr>
        </p:nvSpPr>
        <p:spPr>
          <a:xfrm>
            <a:off x="-71015" y="0"/>
            <a:ext cx="12263015" cy="6858000"/>
          </a:xfrm>
          <a:solidFill>
            <a:schemeClr val="bg1">
              <a:lumMod val="50000"/>
            </a:schemeClr>
          </a:solidFill>
        </p:spPr>
        <p:txBody>
          <a:bodyPr/>
          <a:lstStyle/>
          <a:p>
            <a:r>
              <a:rPr lang="en-US"/>
              <a:t>Click icon to add picture</a:t>
            </a:r>
            <a:endParaRPr lang="en-US" dirty="0"/>
          </a:p>
        </p:txBody>
      </p:sp>
      <p:grpSp>
        <p:nvGrpSpPr>
          <p:cNvPr id="14" name="Group 13">
            <a:extLst>
              <a:ext uri="{FF2B5EF4-FFF2-40B4-BE49-F238E27FC236}">
                <a16:creationId xmlns:a16="http://schemas.microsoft.com/office/drawing/2014/main" id="{846D6A0C-E2C3-43CB-83D0-B5F6221079CA}"/>
              </a:ext>
            </a:extLst>
          </p:cNvPr>
          <p:cNvGrpSpPr/>
          <p:nvPr userDrawn="1"/>
        </p:nvGrpSpPr>
        <p:grpSpPr>
          <a:xfrm flipH="1">
            <a:off x="2076202" y="1374276"/>
            <a:ext cx="7324426" cy="3883523"/>
            <a:chOff x="252031" y="-22763"/>
            <a:chExt cx="7324426" cy="7269964"/>
          </a:xfrm>
        </p:grpSpPr>
        <p:sp>
          <p:nvSpPr>
            <p:cNvPr id="16" name="Rectangle 15">
              <a:extLst>
                <a:ext uri="{FF2B5EF4-FFF2-40B4-BE49-F238E27FC236}">
                  <a16:creationId xmlns:a16="http://schemas.microsoft.com/office/drawing/2014/main" id="{EDC96296-0FBF-47A5-9D6A-5D9BB647A4D7}"/>
                </a:ext>
              </a:extLst>
            </p:cNvPr>
            <p:cNvSpPr/>
            <p:nvPr userDrawn="1"/>
          </p:nvSpPr>
          <p:spPr>
            <a:xfrm>
              <a:off x="979714" y="1181211"/>
              <a:ext cx="6117771" cy="606599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15" name="Rectangle 14">
              <a:extLst>
                <a:ext uri="{FF2B5EF4-FFF2-40B4-BE49-F238E27FC236}">
                  <a16:creationId xmlns:a16="http://schemas.microsoft.com/office/drawing/2014/main" id="{F997D03F-0BE2-458F-92A2-4FE73B0FBF51}"/>
                </a:ext>
              </a:extLst>
            </p:cNvPr>
            <p:cNvSpPr/>
            <p:nvPr userDrawn="1"/>
          </p:nvSpPr>
          <p:spPr>
            <a:xfrm>
              <a:off x="500743" y="-22763"/>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3F17719-10FE-433E-9CCC-4509DE17F22A}"/>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DE73F1A-AAF0-4EB4-8DF0-C152BD93C69B}"/>
              </a:ext>
            </a:extLst>
          </p:cNvPr>
          <p:cNvSpPr>
            <a:spLocks noGrp="1"/>
          </p:cNvSpPr>
          <p:nvPr>
            <p:ph type="ctrTitle" hasCustomPrompt="1"/>
          </p:nvPr>
        </p:nvSpPr>
        <p:spPr>
          <a:xfrm>
            <a:off x="2791372" y="2238426"/>
            <a:ext cx="6609256" cy="1508126"/>
          </a:xfrm>
        </p:spPr>
        <p:txBody>
          <a:bodyPr anchor="b">
            <a:normAutofit/>
          </a:bodyPr>
          <a:lstStyle>
            <a:lvl1pPr algn="ctr">
              <a:defRPr sz="4400" b="1">
                <a:solidFill>
                  <a:schemeClr val="bg1"/>
                </a:solidFill>
                <a:latin typeface="+mj-lt"/>
              </a:defRPr>
            </a:lvl1pPr>
          </a:lstStyle>
          <a:p>
            <a:r>
              <a:rPr lang="en-US" dirty="0"/>
              <a:t>Click to edit </a:t>
            </a:r>
            <a:br>
              <a:rPr lang="en-US" dirty="0"/>
            </a:br>
            <a:r>
              <a:rPr lang="en-US" dirty="0"/>
              <a:t>Master title style</a:t>
            </a:r>
          </a:p>
        </p:txBody>
      </p:sp>
      <p:sp>
        <p:nvSpPr>
          <p:cNvPr id="3" name="Subtitle 2">
            <a:extLst>
              <a:ext uri="{FF2B5EF4-FFF2-40B4-BE49-F238E27FC236}">
                <a16:creationId xmlns:a16="http://schemas.microsoft.com/office/drawing/2014/main" id="{A3075AE6-92D3-4205-B268-E1AD6C5901DE}"/>
              </a:ext>
            </a:extLst>
          </p:cNvPr>
          <p:cNvSpPr>
            <a:spLocks noGrp="1"/>
          </p:cNvSpPr>
          <p:nvPr>
            <p:ph type="subTitle" idx="1"/>
          </p:nvPr>
        </p:nvSpPr>
        <p:spPr>
          <a:xfrm>
            <a:off x="2791372" y="3838627"/>
            <a:ext cx="6609256" cy="450503"/>
          </a:xfrm>
        </p:spPr>
        <p:txBody>
          <a:bodyPr/>
          <a:lstStyle>
            <a:lvl1pPr marL="0" indent="0" algn="ctr">
              <a:buNone/>
              <a:defRPr sz="2400" spc="3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776861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846D6A0C-E2C3-43CB-83D0-B5F6221079CA}"/>
              </a:ext>
            </a:extLst>
          </p:cNvPr>
          <p:cNvGrpSpPr/>
          <p:nvPr userDrawn="1"/>
        </p:nvGrpSpPr>
        <p:grpSpPr>
          <a:xfrm flipH="1">
            <a:off x="2076202" y="1374276"/>
            <a:ext cx="7324426" cy="3883523"/>
            <a:chOff x="252031" y="-22763"/>
            <a:chExt cx="7324426" cy="7269964"/>
          </a:xfrm>
        </p:grpSpPr>
        <p:sp>
          <p:nvSpPr>
            <p:cNvPr id="16" name="Rectangle 15">
              <a:extLst>
                <a:ext uri="{FF2B5EF4-FFF2-40B4-BE49-F238E27FC236}">
                  <a16:creationId xmlns:a16="http://schemas.microsoft.com/office/drawing/2014/main" id="{EDC96296-0FBF-47A5-9D6A-5D9BB647A4D7}"/>
                </a:ext>
              </a:extLst>
            </p:cNvPr>
            <p:cNvSpPr/>
            <p:nvPr userDrawn="1"/>
          </p:nvSpPr>
          <p:spPr>
            <a:xfrm>
              <a:off x="979714" y="1181211"/>
              <a:ext cx="6117771" cy="606599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F997D03F-0BE2-458F-92A2-4FE73B0FBF51}"/>
                </a:ext>
              </a:extLst>
            </p:cNvPr>
            <p:cNvSpPr/>
            <p:nvPr userDrawn="1"/>
          </p:nvSpPr>
          <p:spPr>
            <a:xfrm>
              <a:off x="500743" y="-22763"/>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3F17719-10FE-433E-9CCC-4509DE17F22A}"/>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DE73F1A-AAF0-4EB4-8DF0-C152BD93C69B}"/>
              </a:ext>
            </a:extLst>
          </p:cNvPr>
          <p:cNvSpPr>
            <a:spLocks noGrp="1"/>
          </p:cNvSpPr>
          <p:nvPr>
            <p:ph type="ctrTitle" hasCustomPrompt="1"/>
          </p:nvPr>
        </p:nvSpPr>
        <p:spPr>
          <a:xfrm>
            <a:off x="2791372" y="2238426"/>
            <a:ext cx="6609256" cy="1508126"/>
          </a:xfrm>
        </p:spPr>
        <p:txBody>
          <a:bodyPr anchor="b">
            <a:normAutofit/>
          </a:bodyPr>
          <a:lstStyle>
            <a:lvl1pPr algn="ctr">
              <a:defRPr sz="4400" b="1">
                <a:solidFill>
                  <a:schemeClr val="bg1"/>
                </a:solidFill>
                <a:latin typeface="+mj-lt"/>
              </a:defRPr>
            </a:lvl1pPr>
          </a:lstStyle>
          <a:p>
            <a:r>
              <a:rPr lang="en-US" dirty="0"/>
              <a:t>Click to edit </a:t>
            </a:r>
            <a:br>
              <a:rPr lang="en-US" dirty="0"/>
            </a:br>
            <a:r>
              <a:rPr lang="en-US" dirty="0"/>
              <a:t>Master title style</a:t>
            </a:r>
          </a:p>
        </p:txBody>
      </p:sp>
      <p:sp>
        <p:nvSpPr>
          <p:cNvPr id="3" name="Subtitle 2">
            <a:extLst>
              <a:ext uri="{FF2B5EF4-FFF2-40B4-BE49-F238E27FC236}">
                <a16:creationId xmlns:a16="http://schemas.microsoft.com/office/drawing/2014/main" id="{A3075AE6-92D3-4205-B268-E1AD6C5901DE}"/>
              </a:ext>
            </a:extLst>
          </p:cNvPr>
          <p:cNvSpPr>
            <a:spLocks noGrp="1"/>
          </p:cNvSpPr>
          <p:nvPr>
            <p:ph type="subTitle" idx="1"/>
          </p:nvPr>
        </p:nvSpPr>
        <p:spPr>
          <a:xfrm>
            <a:off x="2791372" y="3838627"/>
            <a:ext cx="6609256" cy="450503"/>
          </a:xfrm>
        </p:spPr>
        <p:txBody>
          <a:bodyPr/>
          <a:lstStyle>
            <a:lvl1pPr marL="0" indent="0" algn="ctr">
              <a:buNone/>
              <a:defRPr sz="2400" spc="3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4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7BF3BF7F-F094-497C-9310-2FE8B059E82B}"/>
              </a:ext>
            </a:extLst>
          </p:cNvPr>
          <p:cNvGrpSpPr/>
          <p:nvPr userDrawn="1"/>
        </p:nvGrpSpPr>
        <p:grpSpPr>
          <a:xfrm flipH="1" flipV="1">
            <a:off x="3581400" y="451189"/>
            <a:ext cx="5276606" cy="5768636"/>
            <a:chOff x="883522" y="408327"/>
            <a:chExt cx="5276606" cy="5768636"/>
          </a:xfrm>
        </p:grpSpPr>
        <p:sp>
          <p:nvSpPr>
            <p:cNvPr id="15" name="Rectangle 14">
              <a:extLst>
                <a:ext uri="{FF2B5EF4-FFF2-40B4-BE49-F238E27FC236}">
                  <a16:creationId xmlns:a16="http://schemas.microsoft.com/office/drawing/2014/main" id="{2D49E498-4E90-44A2-B49F-157DFF9E8581}"/>
                </a:ext>
              </a:extLst>
            </p:cNvPr>
            <p:cNvSpPr/>
            <p:nvPr/>
          </p:nvSpPr>
          <p:spPr>
            <a:xfrm>
              <a:off x="1808217" y="1403690"/>
              <a:ext cx="4351911" cy="4773273"/>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Graphic 16">
              <a:extLst>
                <a:ext uri="{FF2B5EF4-FFF2-40B4-BE49-F238E27FC236}">
                  <a16:creationId xmlns:a16="http://schemas.microsoft.com/office/drawing/2014/main" id="{B2D9F108-8C30-4BEC-8122-BE263264448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16" name="Rectangle 15">
              <a:extLst>
                <a:ext uri="{FF2B5EF4-FFF2-40B4-BE49-F238E27FC236}">
                  <a16:creationId xmlns:a16="http://schemas.microsoft.com/office/drawing/2014/main" id="{FAB546B5-7C56-40DD-B1DF-AE850DE5FDB3}"/>
                </a:ext>
              </a:extLst>
            </p:cNvPr>
            <p:cNvSpPr/>
            <p:nvPr/>
          </p:nvSpPr>
          <p:spPr>
            <a:xfrm>
              <a:off x="883522" y="408327"/>
              <a:ext cx="4351911" cy="4773273"/>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4C30FD01-9DD8-4ECA-AC52-7C41002A99B3}"/>
              </a:ext>
            </a:extLst>
          </p:cNvPr>
          <p:cNvSpPr>
            <a:spLocks noGrp="1"/>
          </p:cNvSpPr>
          <p:nvPr>
            <p:ph type="title"/>
          </p:nvPr>
        </p:nvSpPr>
        <p:spPr>
          <a:xfrm>
            <a:off x="4506095" y="1742989"/>
            <a:ext cx="4351911" cy="3352800"/>
          </a:xfrm>
        </p:spPr>
        <p:txBody>
          <a:bodyPr>
            <a:normAutofit/>
          </a:bodyPr>
          <a:lstStyle>
            <a:lvl1pPr algn="ctr">
              <a:defRPr sz="4400" b="1" spc="300">
                <a:solidFill>
                  <a:schemeClr val="bg1"/>
                </a:solidFill>
                <a:latin typeface="+mj-lt"/>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C5F17219-39C2-44C1-BFC9-BA0D7ACD78D1}"/>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5087118E-1B0A-407B-BDCE-B343BC9F92E9}"/>
              </a:ext>
            </a:extLst>
          </p:cNvPr>
          <p:cNvSpPr>
            <a:spLocks noGrp="1"/>
          </p:cNvSpPr>
          <p:nvPr>
            <p:ph type="sldNum" sz="quarter" idx="17"/>
          </p:nvPr>
        </p:nvSpPr>
        <p:spPr/>
        <p:txBody>
          <a:bodyPr/>
          <a:lstStyle/>
          <a:p>
            <a:fld id="{8C2E478F-E849-4A8C-AF1F-CBCC78A7CBFA}" type="slidenum">
              <a:rPr lang="en-US" smtClean="0"/>
              <a:pPr/>
              <a:t>‹#›</a:t>
            </a:fld>
            <a:endParaRPr lang="en-US" dirty="0"/>
          </a:p>
        </p:txBody>
      </p:sp>
      <p:sp>
        <p:nvSpPr>
          <p:cNvPr id="11" name="Text Placeholder 2">
            <a:extLst>
              <a:ext uri="{FF2B5EF4-FFF2-40B4-BE49-F238E27FC236}">
                <a16:creationId xmlns:a16="http://schemas.microsoft.com/office/drawing/2014/main" id="{CEC8E835-7291-427D-948E-B544E36AD129}"/>
              </a:ext>
            </a:extLst>
          </p:cNvPr>
          <p:cNvSpPr>
            <a:spLocks noGrp="1"/>
          </p:cNvSpPr>
          <p:nvPr>
            <p:ph type="body" idx="1" hasCustomPrompt="1"/>
          </p:nvPr>
        </p:nvSpPr>
        <p:spPr>
          <a:xfrm>
            <a:off x="4506094" y="4127455"/>
            <a:ext cx="4351911" cy="296437"/>
          </a:xfrm>
        </p:spPr>
        <p:txBody>
          <a:bodyPr vert="horz" lIns="91440" tIns="45720" rIns="91440" bIns="45720" rtlCol="0">
            <a:noAutofit/>
          </a:bodyPr>
          <a:lstStyle>
            <a:lvl1pPr marL="0" indent="0">
              <a:buNone/>
              <a:defRPr lang="en-US" sz="2000" cap="all" spc="600" baseline="0">
                <a:latin typeface="+mj-lt"/>
              </a:defRPr>
            </a:lvl1pPr>
          </a:lstStyle>
          <a:p>
            <a:pPr marL="228600" lvl="0" indent="-228600" algn="ctr"/>
            <a:r>
              <a:rPr lang="en-US" dirty="0"/>
              <a:t>EDIT MASTER TEXT STYLES</a:t>
            </a:r>
          </a:p>
        </p:txBody>
      </p:sp>
    </p:spTree>
    <p:extLst>
      <p:ext uri="{BB962C8B-B14F-4D97-AF65-F5344CB8AC3E}">
        <p14:creationId xmlns:p14="http://schemas.microsoft.com/office/powerpoint/2010/main" val="8080000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6EDCBFD0-7AE5-4346-AD3A-01F956626091}"/>
              </a:ext>
            </a:extLst>
          </p:cNvPr>
          <p:cNvSpPr/>
          <p:nvPr userDrawn="1"/>
        </p:nvSpPr>
        <p:spPr>
          <a:xfrm>
            <a:off x="4430484" y="0"/>
            <a:ext cx="2873833" cy="5426414"/>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1F4A2F-9480-4E94-806C-5D65C71DFB9F}"/>
              </a:ext>
            </a:extLst>
          </p:cNvPr>
          <p:cNvSpPr>
            <a:spLocks noGrp="1"/>
          </p:cNvSpPr>
          <p:nvPr>
            <p:ph type="title"/>
          </p:nvPr>
        </p:nvSpPr>
        <p:spPr>
          <a:xfrm>
            <a:off x="595884" y="0"/>
            <a:ext cx="3834596" cy="1124404"/>
          </a:xfrm>
        </p:spPr>
        <p:txBody>
          <a:bodyPr>
            <a:noAutofit/>
          </a:bodyPr>
          <a:lstStyle>
            <a:lvl1pPr>
              <a:defRPr sz="2800"/>
            </a:lvl1pPr>
          </a:lstStyle>
          <a:p>
            <a:r>
              <a:rPr lang="en-US"/>
              <a:t>Click to edit Master title style</a:t>
            </a:r>
          </a:p>
        </p:txBody>
      </p:sp>
      <p:sp>
        <p:nvSpPr>
          <p:cNvPr id="17" name="Rectangle 16">
            <a:extLst>
              <a:ext uri="{FF2B5EF4-FFF2-40B4-BE49-F238E27FC236}">
                <a16:creationId xmlns:a16="http://schemas.microsoft.com/office/drawing/2014/main" id="{CC3A4379-5E89-42FE-AA5C-BEA0CDFCDD6F}"/>
              </a:ext>
            </a:extLst>
          </p:cNvPr>
          <p:cNvSpPr/>
          <p:nvPr userDrawn="1"/>
        </p:nvSpPr>
        <p:spPr>
          <a:xfrm>
            <a:off x="4887684" y="1431586"/>
            <a:ext cx="2873833"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ooter Placeholder 4">
            <a:extLst>
              <a:ext uri="{FF2B5EF4-FFF2-40B4-BE49-F238E27FC236}">
                <a16:creationId xmlns:a16="http://schemas.microsoft.com/office/drawing/2014/main" id="{750DA028-023B-4883-9A48-70FD7A2E5226}"/>
              </a:ext>
            </a:extLst>
          </p:cNvPr>
          <p:cNvSpPr>
            <a:spLocks noGrp="1"/>
          </p:cNvSpPr>
          <p:nvPr>
            <p:ph type="ftr" sz="quarter" idx="16"/>
          </p:nvPr>
        </p:nvSpPr>
        <p:spPr/>
        <p:txBody>
          <a:bodyPr/>
          <a:lstStyle/>
          <a:p>
            <a:r>
              <a:rPr lang="en-US" dirty="0"/>
              <a:t>Add a Footer</a:t>
            </a:r>
          </a:p>
        </p:txBody>
      </p:sp>
      <p:sp>
        <p:nvSpPr>
          <p:cNvPr id="13" name="Rectangle 12">
            <a:extLst>
              <a:ext uri="{FF2B5EF4-FFF2-40B4-BE49-F238E27FC236}">
                <a16:creationId xmlns:a16="http://schemas.microsoft.com/office/drawing/2014/main" id="{7EA625CC-388D-4655-BFA6-2CC4FD9E889D}"/>
              </a:ext>
            </a:extLst>
          </p:cNvPr>
          <p:cNvSpPr/>
          <p:nvPr userDrawn="1"/>
        </p:nvSpPr>
        <p:spPr>
          <a:xfrm>
            <a:off x="4659081" y="447789"/>
            <a:ext cx="2873833" cy="59579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492AA6DE-6D7A-4135-8B9F-99A91527F21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
        <p:nvSpPr>
          <p:cNvPr id="16" name="Content Placeholder 2">
            <a:extLst>
              <a:ext uri="{FF2B5EF4-FFF2-40B4-BE49-F238E27FC236}">
                <a16:creationId xmlns:a16="http://schemas.microsoft.com/office/drawing/2014/main" id="{E20B4D13-5F10-4886-AF0F-09B6ABB5C3BF}"/>
              </a:ext>
            </a:extLst>
          </p:cNvPr>
          <p:cNvSpPr>
            <a:spLocks noGrp="1"/>
          </p:cNvSpPr>
          <p:nvPr>
            <p:ph sz="half" idx="1"/>
          </p:nvPr>
        </p:nvSpPr>
        <p:spPr>
          <a:xfrm>
            <a:off x="571500" y="1431586"/>
            <a:ext cx="3467099" cy="4361203"/>
          </a:xfrm>
        </p:spPr>
        <p:txBody>
          <a:bodyPr vert="horz" lIns="91440" tIns="45720" rIns="91440" bIns="45720" rtlCol="0">
            <a:normAutofit/>
          </a:bodyPr>
          <a:lstStyle>
            <a:lvl1pPr>
              <a:defRPr lang="en-US" sz="1600" dirty="0"/>
            </a:lvl1pPr>
            <a:lvl2pPr>
              <a:defRPr lang="en-US" sz="1400" dirty="0"/>
            </a:lvl2pPr>
            <a:lvl3pPr>
              <a:defRPr lang="en-US" sz="1200" dirty="0"/>
            </a:lvl3pPr>
            <a:lvl4pPr>
              <a:defRPr lang="en-US" sz="1100" dirty="0"/>
            </a:lvl4pPr>
            <a:lvl5pPr>
              <a:defRPr lang="en-US" sz="1100" dirty="0"/>
            </a:lvl5pPr>
          </a:lstStyle>
          <a:p>
            <a:pPr lvl="0">
              <a:lnSpc>
                <a:spcPct val="150000"/>
              </a:lnSpc>
            </a:pPr>
            <a:r>
              <a:rPr lang="en-US"/>
              <a:t>Click to edit Master text styles</a:t>
            </a:r>
          </a:p>
          <a:p>
            <a:pPr lvl="1">
              <a:lnSpc>
                <a:spcPct val="150000"/>
              </a:lnSpc>
            </a:pPr>
            <a:r>
              <a:rPr lang="en-US"/>
              <a:t>Second level</a:t>
            </a:r>
          </a:p>
          <a:p>
            <a:pPr lvl="2">
              <a:lnSpc>
                <a:spcPct val="150000"/>
              </a:lnSpc>
            </a:pPr>
            <a:r>
              <a:rPr lang="en-US"/>
              <a:t>Third level</a:t>
            </a:r>
          </a:p>
          <a:p>
            <a:pPr lvl="3">
              <a:lnSpc>
                <a:spcPct val="150000"/>
              </a:lnSpc>
            </a:pPr>
            <a:r>
              <a:rPr lang="en-US"/>
              <a:t>Fourth level</a:t>
            </a:r>
          </a:p>
          <a:p>
            <a:pPr lvl="4">
              <a:lnSpc>
                <a:spcPct val="150000"/>
              </a:lnSpc>
            </a:pPr>
            <a:r>
              <a:rPr lang="en-US"/>
              <a:t>Fifth level</a:t>
            </a:r>
            <a:endParaRPr lang="en-US" dirty="0"/>
          </a:p>
        </p:txBody>
      </p:sp>
      <p:sp>
        <p:nvSpPr>
          <p:cNvPr id="19" name="Content Placeholder 3">
            <a:extLst>
              <a:ext uri="{FF2B5EF4-FFF2-40B4-BE49-F238E27FC236}">
                <a16:creationId xmlns:a16="http://schemas.microsoft.com/office/drawing/2014/main" id="{EE7BCAD4-8DB6-482F-8DC0-F6D653F92219}"/>
              </a:ext>
            </a:extLst>
          </p:cNvPr>
          <p:cNvSpPr>
            <a:spLocks noGrp="1"/>
          </p:cNvSpPr>
          <p:nvPr>
            <p:ph sz="half" idx="2"/>
          </p:nvPr>
        </p:nvSpPr>
        <p:spPr>
          <a:xfrm>
            <a:off x="8153394" y="1431586"/>
            <a:ext cx="3467106" cy="4361203"/>
          </a:xfrm>
        </p:spPr>
        <p:txBody>
          <a:bodyPr vert="horz" lIns="91440" tIns="45720" rIns="91440" bIns="45720" rtlCol="0">
            <a:normAutofit/>
          </a:bodyPr>
          <a:lstStyle>
            <a:lvl1pPr>
              <a:defRPr lang="en-US" sz="1600" dirty="0"/>
            </a:lvl1pPr>
            <a:lvl2pPr>
              <a:defRPr lang="en-US" sz="1400" dirty="0"/>
            </a:lvl2pPr>
            <a:lvl3pPr>
              <a:defRPr lang="en-US" sz="1200" dirty="0"/>
            </a:lvl3pPr>
            <a:lvl4pPr>
              <a:defRPr lang="en-US" sz="1100" dirty="0"/>
            </a:lvl4pPr>
            <a:lvl5pPr>
              <a:defRPr lang="en-US" sz="1100" dirty="0"/>
            </a:lvl5pPr>
          </a:lstStyle>
          <a:p>
            <a:pPr lvl="0">
              <a:lnSpc>
                <a:spcPct val="150000"/>
              </a:lnSpc>
            </a:pPr>
            <a:r>
              <a:rPr lang="en-US"/>
              <a:t>Click to edit Master text styles</a:t>
            </a:r>
          </a:p>
          <a:p>
            <a:pPr lvl="1">
              <a:lnSpc>
                <a:spcPct val="150000"/>
              </a:lnSpc>
            </a:pPr>
            <a:r>
              <a:rPr lang="en-US"/>
              <a:t>Second level</a:t>
            </a:r>
          </a:p>
          <a:p>
            <a:pPr lvl="2">
              <a:lnSpc>
                <a:spcPct val="150000"/>
              </a:lnSpc>
            </a:pPr>
            <a:r>
              <a:rPr lang="en-US"/>
              <a:t>Third level</a:t>
            </a:r>
          </a:p>
          <a:p>
            <a:pPr lvl="3">
              <a:lnSpc>
                <a:spcPct val="150000"/>
              </a:lnSpc>
            </a:pPr>
            <a:r>
              <a:rPr lang="en-US"/>
              <a:t>Fourth level</a:t>
            </a:r>
          </a:p>
          <a:p>
            <a:pPr lvl="4">
              <a:lnSpc>
                <a:spcPct val="150000"/>
              </a:lnSpc>
            </a:pPr>
            <a:r>
              <a:rPr lang="en-US"/>
              <a:t>Fifth level</a:t>
            </a:r>
            <a:endParaRPr lang="en-US" dirty="0"/>
          </a:p>
        </p:txBody>
      </p:sp>
    </p:spTree>
    <p:extLst>
      <p:ext uri="{BB962C8B-B14F-4D97-AF65-F5344CB8AC3E}">
        <p14:creationId xmlns:p14="http://schemas.microsoft.com/office/powerpoint/2010/main" val="38152448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F38A5A1-070F-43C9-B2D5-C557B0D72B9C}"/>
              </a:ext>
            </a:extLst>
          </p:cNvPr>
          <p:cNvSpPr>
            <a:spLocks noGrp="1"/>
          </p:cNvSpPr>
          <p:nvPr>
            <p:ph type="body" idx="1"/>
          </p:nvPr>
        </p:nvSpPr>
        <p:spPr>
          <a:xfrm>
            <a:off x="573882" y="1061132"/>
            <a:ext cx="3464717" cy="823912"/>
          </a:xfrm>
          <a:ln>
            <a:noFill/>
          </a:ln>
        </p:spPr>
        <p:txBody>
          <a:bodyPr anchor="ctr"/>
          <a:lstStyle>
            <a:lvl1pPr marL="0" indent="0" algn="ctr">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CCBEC1-2F48-4E90-ADF0-BEE2B9E477B0}"/>
              </a:ext>
            </a:extLst>
          </p:cNvPr>
          <p:cNvSpPr>
            <a:spLocks noGrp="1"/>
          </p:cNvSpPr>
          <p:nvPr>
            <p:ph sz="half" idx="2"/>
          </p:nvPr>
        </p:nvSpPr>
        <p:spPr>
          <a:xfrm>
            <a:off x="573882" y="2108201"/>
            <a:ext cx="3464717" cy="3684588"/>
          </a:xfrm>
        </p:spPr>
        <p:txBody>
          <a:bodyPr>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200">
                <a:solidFill>
                  <a:schemeClr val="bg1"/>
                </a:solidFill>
              </a:defRPr>
            </a:lvl3pPr>
            <a:lvl4pPr>
              <a:lnSpc>
                <a:spcPct val="150000"/>
              </a:lnSpc>
              <a:defRPr sz="1100">
                <a:solidFill>
                  <a:schemeClr val="bg1"/>
                </a:solidFill>
              </a:defRPr>
            </a:lvl4pPr>
            <a:lvl5pPr>
              <a:lnSpc>
                <a:spcPct val="150000"/>
              </a:lnSpc>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Rectangle 17">
            <a:extLst>
              <a:ext uri="{FF2B5EF4-FFF2-40B4-BE49-F238E27FC236}">
                <a16:creationId xmlns:a16="http://schemas.microsoft.com/office/drawing/2014/main" id="{6EDCBFD0-7AE5-4346-AD3A-01F956626091}"/>
              </a:ext>
            </a:extLst>
          </p:cNvPr>
          <p:cNvSpPr/>
          <p:nvPr userDrawn="1"/>
        </p:nvSpPr>
        <p:spPr>
          <a:xfrm>
            <a:off x="4430484" y="0"/>
            <a:ext cx="2873833" cy="5426414"/>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1F4A2F-9480-4E94-806C-5D65C71DFB9F}"/>
              </a:ext>
            </a:extLst>
          </p:cNvPr>
          <p:cNvSpPr>
            <a:spLocks noGrp="1"/>
          </p:cNvSpPr>
          <p:nvPr>
            <p:ph type="title"/>
          </p:nvPr>
        </p:nvSpPr>
        <p:spPr>
          <a:xfrm>
            <a:off x="595884" y="0"/>
            <a:ext cx="3834596" cy="1124404"/>
          </a:xfrm>
        </p:spPr>
        <p:txBody>
          <a:bodyPr>
            <a:noAutofit/>
          </a:bodyPr>
          <a:lstStyle>
            <a:lvl1pPr>
              <a:defRPr sz="2800"/>
            </a:lvl1pPr>
          </a:lstStyle>
          <a:p>
            <a:r>
              <a:rPr lang="en-US"/>
              <a:t>Click to edit Master title style</a:t>
            </a:r>
          </a:p>
        </p:txBody>
      </p:sp>
      <p:sp>
        <p:nvSpPr>
          <p:cNvPr id="17" name="Rectangle 16">
            <a:extLst>
              <a:ext uri="{FF2B5EF4-FFF2-40B4-BE49-F238E27FC236}">
                <a16:creationId xmlns:a16="http://schemas.microsoft.com/office/drawing/2014/main" id="{CC3A4379-5E89-42FE-AA5C-BEA0CDFCDD6F}"/>
              </a:ext>
            </a:extLst>
          </p:cNvPr>
          <p:cNvSpPr/>
          <p:nvPr userDrawn="1"/>
        </p:nvSpPr>
        <p:spPr>
          <a:xfrm>
            <a:off x="4887684" y="1431586"/>
            <a:ext cx="2873833"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ooter Placeholder 4">
            <a:extLst>
              <a:ext uri="{FF2B5EF4-FFF2-40B4-BE49-F238E27FC236}">
                <a16:creationId xmlns:a16="http://schemas.microsoft.com/office/drawing/2014/main" id="{750DA028-023B-4883-9A48-70FD7A2E5226}"/>
              </a:ext>
            </a:extLst>
          </p:cNvPr>
          <p:cNvSpPr>
            <a:spLocks noGrp="1"/>
          </p:cNvSpPr>
          <p:nvPr>
            <p:ph type="ftr" sz="quarter" idx="16"/>
          </p:nvPr>
        </p:nvSpPr>
        <p:spPr/>
        <p:txBody>
          <a:bodyPr/>
          <a:lstStyle/>
          <a:p>
            <a:r>
              <a:rPr lang="en-US" dirty="0"/>
              <a:t>Add a Footer</a:t>
            </a:r>
          </a:p>
        </p:txBody>
      </p:sp>
      <p:sp>
        <p:nvSpPr>
          <p:cNvPr id="13" name="Rectangle 12">
            <a:extLst>
              <a:ext uri="{FF2B5EF4-FFF2-40B4-BE49-F238E27FC236}">
                <a16:creationId xmlns:a16="http://schemas.microsoft.com/office/drawing/2014/main" id="{7EA625CC-388D-4655-BFA6-2CC4FD9E889D}"/>
              </a:ext>
            </a:extLst>
          </p:cNvPr>
          <p:cNvSpPr/>
          <p:nvPr userDrawn="1"/>
        </p:nvSpPr>
        <p:spPr>
          <a:xfrm>
            <a:off x="4659081" y="447789"/>
            <a:ext cx="2873833" cy="59579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492AA6DE-6D7A-4135-8B9F-99A91527F21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
        <p:nvSpPr>
          <p:cNvPr id="14" name="Text Placeholder 4">
            <a:extLst>
              <a:ext uri="{FF2B5EF4-FFF2-40B4-BE49-F238E27FC236}">
                <a16:creationId xmlns:a16="http://schemas.microsoft.com/office/drawing/2014/main" id="{17A78D63-E00C-4155-A5B2-B3431A09ACB4}"/>
              </a:ext>
            </a:extLst>
          </p:cNvPr>
          <p:cNvSpPr>
            <a:spLocks noGrp="1"/>
          </p:cNvSpPr>
          <p:nvPr>
            <p:ph type="body" sz="quarter" idx="3"/>
          </p:nvPr>
        </p:nvSpPr>
        <p:spPr>
          <a:xfrm>
            <a:off x="8153395" y="1061132"/>
            <a:ext cx="3464721" cy="823912"/>
          </a:xfrm>
          <a:ln>
            <a:noFill/>
          </a:ln>
        </p:spPr>
        <p:txBody>
          <a:bodyPr vert="horz" lIns="91440" tIns="45720" rIns="91440" bIns="45720" rtlCol="0" anchor="ctr">
            <a:normAutofit/>
          </a:bodyPr>
          <a:lstStyle>
            <a:lvl1pPr marL="0" indent="0">
              <a:buNone/>
              <a:defRPr lang="en-US" sz="2400" b="1" dirty="0">
                <a:latin typeface="+mj-lt"/>
              </a:defRPr>
            </a:lvl1pPr>
          </a:lstStyle>
          <a:p>
            <a:pPr marL="228600" lvl="0" indent="-228600" algn="ctr"/>
            <a:r>
              <a:rPr lang="en-US"/>
              <a:t>Click to edit Master text styles</a:t>
            </a:r>
          </a:p>
        </p:txBody>
      </p:sp>
      <p:sp>
        <p:nvSpPr>
          <p:cNvPr id="15" name="Content Placeholder 5">
            <a:extLst>
              <a:ext uri="{FF2B5EF4-FFF2-40B4-BE49-F238E27FC236}">
                <a16:creationId xmlns:a16="http://schemas.microsoft.com/office/drawing/2014/main" id="{60C17447-B870-4054-B568-8B6B321EC5B7}"/>
              </a:ext>
            </a:extLst>
          </p:cNvPr>
          <p:cNvSpPr>
            <a:spLocks noGrp="1"/>
          </p:cNvSpPr>
          <p:nvPr>
            <p:ph sz="quarter" idx="4"/>
          </p:nvPr>
        </p:nvSpPr>
        <p:spPr>
          <a:xfrm>
            <a:off x="8153394" y="2108201"/>
            <a:ext cx="3464722" cy="3684588"/>
          </a:xfrm>
        </p:spPr>
        <p:txBody>
          <a:bodyPr vert="horz" lIns="91440" tIns="45720" rIns="91440" bIns="45720" rtlCol="0">
            <a:normAutofit/>
          </a:bodyPr>
          <a:lstStyle>
            <a:lvl1pPr marL="228600" indent="-228600">
              <a:defRPr lang="en-US" sz="1600" kern="1200" dirty="0">
                <a:solidFill>
                  <a:schemeClr val="bg1"/>
                </a:solidFill>
                <a:latin typeface="+mn-lt"/>
                <a:ea typeface="+mn-ea"/>
                <a:cs typeface="+mn-cs"/>
              </a:defRPr>
            </a:lvl1pPr>
            <a:lvl2pPr>
              <a:defRPr lang="en-US" sz="1400" dirty="0"/>
            </a:lvl2pPr>
            <a:lvl3pPr>
              <a:defRPr lang="en-US" sz="1200" dirty="0"/>
            </a:lvl3pPr>
            <a:lvl4pPr>
              <a:defRPr lang="en-US" sz="1100" dirty="0"/>
            </a:lvl4pPr>
            <a:lvl5pPr>
              <a:defRPr lang="en-US" sz="1100" dirty="0"/>
            </a:lvl5pPr>
          </a:lstStyle>
          <a:p>
            <a:pPr marL="228600" lvl="0" indent="-228600" algn="l" defTabSz="914400" rtl="0" eaLnBrk="1" latinLnBrk="0" hangingPunct="1">
              <a:lnSpc>
                <a:spcPct val="150000"/>
              </a:lnSpc>
              <a:spcBef>
                <a:spcPts val="1000"/>
              </a:spcBef>
              <a:buFont typeface="Arial" panose="020B0604020202020204" pitchFamily="34" charset="0"/>
              <a:buChar char="•"/>
            </a:pPr>
            <a:r>
              <a:rPr lang="en-US"/>
              <a:t>Click to edit Master text styles</a:t>
            </a:r>
          </a:p>
          <a:p>
            <a:pPr marL="228600" lvl="1" indent="-228600" algn="l" defTabSz="914400" rtl="0" eaLnBrk="1" latinLnBrk="0" hangingPunct="1">
              <a:lnSpc>
                <a:spcPct val="150000"/>
              </a:lnSpc>
              <a:spcBef>
                <a:spcPts val="1000"/>
              </a:spcBef>
              <a:buFont typeface="Arial" panose="020B0604020202020204" pitchFamily="34" charset="0"/>
              <a:buChar char="•"/>
            </a:pPr>
            <a:r>
              <a:rPr lang="en-US"/>
              <a:t>Second level</a:t>
            </a:r>
          </a:p>
          <a:p>
            <a:pPr marL="228600" lvl="2" indent="-228600" algn="l" defTabSz="914400" rtl="0" eaLnBrk="1" latinLnBrk="0" hangingPunct="1">
              <a:lnSpc>
                <a:spcPct val="150000"/>
              </a:lnSpc>
              <a:spcBef>
                <a:spcPts val="1000"/>
              </a:spcBef>
              <a:buFont typeface="Arial" panose="020B0604020202020204" pitchFamily="34" charset="0"/>
              <a:buChar char="•"/>
            </a:pPr>
            <a:r>
              <a:rPr lang="en-US"/>
              <a:t>Third level</a:t>
            </a:r>
          </a:p>
          <a:p>
            <a:pPr marL="228600" lvl="3" indent="-228600" algn="l" defTabSz="914400" rtl="0" eaLnBrk="1" latinLnBrk="0" hangingPunct="1">
              <a:lnSpc>
                <a:spcPct val="150000"/>
              </a:lnSpc>
              <a:spcBef>
                <a:spcPts val="1000"/>
              </a:spcBef>
              <a:buFont typeface="Arial" panose="020B0604020202020204" pitchFamily="34" charset="0"/>
              <a:buChar char="•"/>
            </a:pPr>
            <a:r>
              <a:rPr lang="en-US"/>
              <a:t>Fourth level</a:t>
            </a:r>
          </a:p>
          <a:p>
            <a:pPr marL="228600" lvl="4" indent="-228600" algn="l" defTabSz="914400" rtl="0" eaLnBrk="1" latinLnBrk="0" hangingPunct="1">
              <a:lnSpc>
                <a:spcPct val="150000"/>
              </a:lnSpc>
              <a:spcBef>
                <a:spcPts val="1000"/>
              </a:spcBef>
              <a:buFont typeface="Arial" panose="020B0604020202020204" pitchFamily="34" charset="0"/>
              <a:buChar char="•"/>
            </a:pPr>
            <a:r>
              <a:rPr lang="en-US"/>
              <a:t>Fifth level</a:t>
            </a:r>
            <a:endParaRPr lang="en-US" dirty="0"/>
          </a:p>
        </p:txBody>
      </p:sp>
    </p:spTree>
    <p:extLst>
      <p:ext uri="{BB962C8B-B14F-4D97-AF65-F5344CB8AC3E}">
        <p14:creationId xmlns:p14="http://schemas.microsoft.com/office/powerpoint/2010/main" val="16963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9B7F3105-8D8F-4FF3-9A7F-0F067BB810A1}"/>
              </a:ext>
            </a:extLst>
          </p:cNvPr>
          <p:cNvSpPr>
            <a:spLocks noGrp="1"/>
          </p:cNvSpPr>
          <p:nvPr>
            <p:ph type="ftr" sz="quarter" idx="14"/>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BD117255-8347-4647-9EA2-7ED06A73C1A2}"/>
              </a:ext>
            </a:extLst>
          </p:cNvPr>
          <p:cNvSpPr>
            <a:spLocks noGrp="1"/>
          </p:cNvSpPr>
          <p:nvPr>
            <p:ph type="sldNum" sz="quarter" idx="15"/>
          </p:nvPr>
        </p:nvSpPr>
        <p:spPr/>
        <p:txBody>
          <a:bodyPr/>
          <a:lstStyle/>
          <a:p>
            <a:fld id="{8C2E478F-E849-4A8C-AF1F-CBCC78A7CBFA}" type="slidenum">
              <a:rPr lang="en-US" smtClean="0"/>
              <a:pPr/>
              <a:t>‹#›</a:t>
            </a:fld>
            <a:endParaRPr lang="en-US" dirty="0"/>
          </a:p>
        </p:txBody>
      </p:sp>
      <p:sp>
        <p:nvSpPr>
          <p:cNvPr id="11" name="Content Placeholder 2">
            <a:extLst>
              <a:ext uri="{FF2B5EF4-FFF2-40B4-BE49-F238E27FC236}">
                <a16:creationId xmlns:a16="http://schemas.microsoft.com/office/drawing/2014/main" id="{9F3E8482-B43D-4B69-8645-6B735F91B920}"/>
              </a:ext>
            </a:extLst>
          </p:cNvPr>
          <p:cNvSpPr>
            <a:spLocks noGrp="1"/>
          </p:cNvSpPr>
          <p:nvPr>
            <p:ph idx="1"/>
          </p:nvPr>
        </p:nvSpPr>
        <p:spPr>
          <a:xfrm>
            <a:off x="6294478" y="587829"/>
            <a:ext cx="5326022" cy="5273221"/>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5DDDD410-5ABA-46A5-B282-F37437EFB673}"/>
              </a:ext>
            </a:extLst>
          </p:cNvPr>
          <p:cNvSpPr/>
          <p:nvPr userDrawn="1"/>
        </p:nvSpPr>
        <p:spPr>
          <a:xfrm>
            <a:off x="1159727" y="1224451"/>
            <a:ext cx="4226024"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9BC9CBF-CF7B-4E39-9FD1-961882EC596A}"/>
              </a:ext>
            </a:extLst>
          </p:cNvPr>
          <p:cNvSpPr/>
          <p:nvPr userDrawn="1"/>
        </p:nvSpPr>
        <p:spPr>
          <a:xfrm>
            <a:off x="657060" y="698704"/>
            <a:ext cx="4473025"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7A3D921-B9D5-42DC-9037-298968D94C95}"/>
              </a:ext>
            </a:extLst>
          </p:cNvPr>
          <p:cNvGrpSpPr/>
          <p:nvPr userDrawn="1"/>
        </p:nvGrpSpPr>
        <p:grpSpPr>
          <a:xfrm>
            <a:off x="657060" y="435124"/>
            <a:ext cx="5134751" cy="6215741"/>
            <a:chOff x="252031" y="391887"/>
            <a:chExt cx="7433283" cy="6215741"/>
          </a:xfrm>
        </p:grpSpPr>
        <p:sp>
          <p:nvSpPr>
            <p:cNvPr id="17" name="Rectangle 16">
              <a:extLst>
                <a:ext uri="{FF2B5EF4-FFF2-40B4-BE49-F238E27FC236}">
                  <a16:creationId xmlns:a16="http://schemas.microsoft.com/office/drawing/2014/main" id="{9BDB1890-91F2-49FC-B0F4-3F3FF11B6A1A}"/>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6A62F937-16D4-4A6C-B247-D0A62BC6560D}"/>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B9335681-5A6F-48BE-8160-2000D0F242FB}"/>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 Placeholder 3">
            <a:extLst>
              <a:ext uri="{FF2B5EF4-FFF2-40B4-BE49-F238E27FC236}">
                <a16:creationId xmlns:a16="http://schemas.microsoft.com/office/drawing/2014/main" id="{F41E2B8D-1C12-403F-BE59-ECC565466CB0}"/>
              </a:ext>
            </a:extLst>
          </p:cNvPr>
          <p:cNvSpPr>
            <a:spLocks noGrp="1"/>
          </p:cNvSpPr>
          <p:nvPr>
            <p:ph type="body" sz="half" idx="2"/>
          </p:nvPr>
        </p:nvSpPr>
        <p:spPr>
          <a:xfrm>
            <a:off x="609601" y="2546851"/>
            <a:ext cx="4101084" cy="3396749"/>
          </a:xfrm>
        </p:spPr>
        <p:txBody>
          <a:bodyPr/>
          <a:lstStyle>
            <a:lvl1pPr marL="0" indent="0">
              <a:lnSpc>
                <a:spcPct val="150000"/>
              </a:lnSpc>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9AF0F519-65FC-434F-8F2F-F778A20A82ED}"/>
              </a:ext>
            </a:extLst>
          </p:cNvPr>
          <p:cNvSpPr>
            <a:spLocks noGrp="1"/>
          </p:cNvSpPr>
          <p:nvPr>
            <p:ph type="title"/>
          </p:nvPr>
        </p:nvSpPr>
        <p:spPr>
          <a:xfrm>
            <a:off x="609601" y="1480457"/>
            <a:ext cx="4101084" cy="979308"/>
          </a:xfrm>
        </p:spPr>
        <p:txBody>
          <a:bodyPr anchor="b"/>
          <a:lstStyle>
            <a:lvl1pPr>
              <a:defRPr sz="3200" b="1">
                <a:solidFill>
                  <a:schemeClr val="bg1"/>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4272915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356FC21-A32D-44DC-BED7-08CEBB3B9090}"/>
              </a:ext>
            </a:extLst>
          </p:cNvPr>
          <p:cNvSpPr>
            <a:spLocks noGrp="1"/>
          </p:cNvSpPr>
          <p:nvPr>
            <p:ph type="ftr" sz="quarter" idx="10"/>
          </p:nvPr>
        </p:nvSpPr>
        <p:spPr/>
        <p:txBody>
          <a:bodyPr/>
          <a:lstStyle/>
          <a:p>
            <a:r>
              <a:rPr lang="en-US" noProof="0"/>
              <a:t>Add a Footer</a:t>
            </a:r>
          </a:p>
        </p:txBody>
      </p:sp>
      <p:sp>
        <p:nvSpPr>
          <p:cNvPr id="2" name="Slide Number Placeholder 1">
            <a:extLst>
              <a:ext uri="{FF2B5EF4-FFF2-40B4-BE49-F238E27FC236}">
                <a16:creationId xmlns:a16="http://schemas.microsoft.com/office/drawing/2014/main" id="{34A85DE8-81C6-4A53-8754-137A795CA5EA}"/>
              </a:ext>
            </a:extLst>
          </p:cNvPr>
          <p:cNvSpPr>
            <a:spLocks noGrp="1"/>
          </p:cNvSpPr>
          <p:nvPr>
            <p:ph type="sldNum" sz="quarter" idx="11"/>
          </p:nvPr>
        </p:nvSpPr>
        <p:spPr/>
        <p:txBody>
          <a:bodyPr/>
          <a:lstStyle/>
          <a:p>
            <a:fld id="{8C2E478F-E849-4A8C-AF1F-CBCC78A7CBFA}" type="slidenum">
              <a:rPr lang="en-US" noProof="0" smtClean="0"/>
              <a:pPr/>
              <a:t>‹#›</a:t>
            </a:fld>
            <a:endParaRPr lang="en-US" noProof="0"/>
          </a:p>
        </p:txBody>
      </p:sp>
      <p:sp>
        <p:nvSpPr>
          <p:cNvPr id="3" name="Title 2">
            <a:extLst>
              <a:ext uri="{FF2B5EF4-FFF2-40B4-BE49-F238E27FC236}">
                <a16:creationId xmlns:a16="http://schemas.microsoft.com/office/drawing/2014/main" id="{0A66073F-5CD2-4EAC-890A-F6BB43D2BD6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49817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356FC21-A32D-44DC-BED7-08CEBB3B9090}"/>
              </a:ext>
            </a:extLst>
          </p:cNvPr>
          <p:cNvSpPr>
            <a:spLocks noGrp="1"/>
          </p:cNvSpPr>
          <p:nvPr>
            <p:ph type="ftr" sz="quarter" idx="10"/>
          </p:nvPr>
        </p:nvSpPr>
        <p:spPr/>
        <p:txBody>
          <a:bodyPr/>
          <a:lstStyle/>
          <a:p>
            <a:r>
              <a:rPr lang="en-US" noProof="0"/>
              <a:t>Add a Footer</a:t>
            </a:r>
          </a:p>
        </p:txBody>
      </p:sp>
      <p:sp>
        <p:nvSpPr>
          <p:cNvPr id="2" name="Slide Number Placeholder 1">
            <a:extLst>
              <a:ext uri="{FF2B5EF4-FFF2-40B4-BE49-F238E27FC236}">
                <a16:creationId xmlns:a16="http://schemas.microsoft.com/office/drawing/2014/main" id="{34A85DE8-81C6-4A53-8754-137A795CA5EA}"/>
              </a:ext>
            </a:extLst>
          </p:cNvPr>
          <p:cNvSpPr>
            <a:spLocks noGrp="1"/>
          </p:cNvSpPr>
          <p:nvPr>
            <p:ph type="sldNum" sz="quarter" idx="11"/>
          </p:nvPr>
        </p:nvSpPr>
        <p:spPr/>
        <p:txBody>
          <a:bodyPr/>
          <a:lstStyle/>
          <a:p>
            <a:fld id="{8C2E478F-E849-4A8C-AF1F-CBCC78A7CBFA}" type="slidenum">
              <a:rPr lang="en-US" noProof="0" smtClean="0"/>
              <a:pPr/>
              <a:t>‹#›</a:t>
            </a:fld>
            <a:endParaRPr lang="en-US" noProof="0"/>
          </a:p>
        </p:txBody>
      </p:sp>
      <p:sp>
        <p:nvSpPr>
          <p:cNvPr id="3" name="Title 2">
            <a:extLst>
              <a:ext uri="{FF2B5EF4-FFF2-40B4-BE49-F238E27FC236}">
                <a16:creationId xmlns:a16="http://schemas.microsoft.com/office/drawing/2014/main" id="{0A66073F-5CD2-4EAC-890A-F6BB43D2BD6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8058047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78571B4-4133-4DE5-AD8F-A341842CBE58}"/>
              </a:ext>
            </a:extLst>
          </p:cNvPr>
          <p:cNvSpPr>
            <a:spLocks noGrp="1"/>
          </p:cNvSpPr>
          <p:nvPr>
            <p:ph type="ftr" sz="quarter" idx="10"/>
          </p:nvPr>
        </p:nvSpPr>
        <p:spPr/>
        <p:txBody>
          <a:bodyPr/>
          <a:lstStyle/>
          <a:p>
            <a:r>
              <a:rPr lang="en-US" dirty="0"/>
              <a:t>Add a Footer</a:t>
            </a:r>
          </a:p>
        </p:txBody>
      </p:sp>
      <p:sp>
        <p:nvSpPr>
          <p:cNvPr id="7" name="Slide Number Placeholder 6">
            <a:extLst>
              <a:ext uri="{FF2B5EF4-FFF2-40B4-BE49-F238E27FC236}">
                <a16:creationId xmlns:a16="http://schemas.microsoft.com/office/drawing/2014/main" id="{CB65AC00-5FCA-4A4E-A036-2FCBDEAF17D9}"/>
              </a:ext>
            </a:extLst>
          </p:cNvPr>
          <p:cNvSpPr>
            <a:spLocks noGrp="1"/>
          </p:cNvSpPr>
          <p:nvPr>
            <p:ph type="sldNum" sz="quarter" idx="11"/>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858803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10" name="Picture Placeholder 13">
            <a:extLst>
              <a:ext uri="{FF2B5EF4-FFF2-40B4-BE49-F238E27FC236}">
                <a16:creationId xmlns:a16="http://schemas.microsoft.com/office/drawing/2014/main" id="{FE1CFFBA-D756-4740-B375-252727F02D1E}"/>
              </a:ext>
            </a:extLst>
          </p:cNvPr>
          <p:cNvSpPr>
            <a:spLocks noGrp="1"/>
          </p:cNvSpPr>
          <p:nvPr>
            <p:ph type="pic" sz="quarter" idx="15"/>
          </p:nvPr>
        </p:nvSpPr>
        <p:spPr>
          <a:xfrm>
            <a:off x="2264229" y="0"/>
            <a:ext cx="4919153" cy="6858000"/>
          </a:xfrm>
          <a:solidFill>
            <a:schemeClr val="bg1">
              <a:lumMod val="50000"/>
            </a:schemeClr>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B42DCA22-1DF2-42CB-8741-F0CE575EAFE9}"/>
              </a:ext>
            </a:extLst>
          </p:cNvPr>
          <p:cNvSpPr>
            <a:spLocks noGrp="1"/>
          </p:cNvSpPr>
          <p:nvPr>
            <p:ph type="title"/>
          </p:nvPr>
        </p:nvSpPr>
        <p:spPr>
          <a:xfrm>
            <a:off x="437804" y="1676400"/>
            <a:ext cx="5196241" cy="3352800"/>
          </a:xfrm>
        </p:spPr>
        <p:txBody>
          <a:bodyPr>
            <a:normAutofit/>
          </a:bodyPr>
          <a:lstStyle>
            <a:lvl1pPr>
              <a:defRPr sz="4400" b="1" spc="300">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CDD89F3-6B87-4C54-83B9-A6481CB4FC3A}"/>
              </a:ext>
            </a:extLst>
          </p:cNvPr>
          <p:cNvSpPr>
            <a:spLocks noGrp="1"/>
          </p:cNvSpPr>
          <p:nvPr>
            <p:ph idx="1"/>
          </p:nvPr>
        </p:nvSpPr>
        <p:spPr>
          <a:xfrm>
            <a:off x="7639394" y="365125"/>
            <a:ext cx="4114801" cy="58118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1" name="Graphic 10">
            <a:extLst>
              <a:ext uri="{FF2B5EF4-FFF2-40B4-BE49-F238E27FC236}">
                <a16:creationId xmlns:a16="http://schemas.microsoft.com/office/drawing/2014/main" id="{479D679C-E90D-4916-BCE6-71C32B831EC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6" name="Footer Placeholder 5">
            <a:extLst>
              <a:ext uri="{FF2B5EF4-FFF2-40B4-BE49-F238E27FC236}">
                <a16:creationId xmlns:a16="http://schemas.microsoft.com/office/drawing/2014/main" id="{39C200B3-102B-4BB6-AEB0-D99EE027F096}"/>
              </a:ext>
            </a:extLst>
          </p:cNvPr>
          <p:cNvSpPr>
            <a:spLocks noGrp="1"/>
          </p:cNvSpPr>
          <p:nvPr>
            <p:ph type="ftr" sz="quarter" idx="16"/>
          </p:nvPr>
        </p:nvSpPr>
        <p:spPr/>
        <p:txBody>
          <a:bodyPr/>
          <a:lstStyle/>
          <a:p>
            <a:r>
              <a:rPr lang="en-US" dirty="0"/>
              <a:t>Add a Footer</a:t>
            </a:r>
          </a:p>
        </p:txBody>
      </p:sp>
      <p:sp>
        <p:nvSpPr>
          <p:cNvPr id="7" name="Slide Number Placeholder 6">
            <a:extLst>
              <a:ext uri="{FF2B5EF4-FFF2-40B4-BE49-F238E27FC236}">
                <a16:creationId xmlns:a16="http://schemas.microsoft.com/office/drawing/2014/main" id="{8B450C90-6D4A-4D50-B15D-91C587AABC61}"/>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1417623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10" name="Picture Placeholder 13">
            <a:extLst>
              <a:ext uri="{FF2B5EF4-FFF2-40B4-BE49-F238E27FC236}">
                <a16:creationId xmlns:a16="http://schemas.microsoft.com/office/drawing/2014/main" id="{FE1CFFBA-D756-4740-B375-252727F02D1E}"/>
              </a:ext>
            </a:extLst>
          </p:cNvPr>
          <p:cNvSpPr>
            <a:spLocks noGrp="1"/>
          </p:cNvSpPr>
          <p:nvPr>
            <p:ph type="pic" sz="quarter" idx="15"/>
          </p:nvPr>
        </p:nvSpPr>
        <p:spPr>
          <a:xfrm>
            <a:off x="2264229" y="0"/>
            <a:ext cx="9927771" cy="6858000"/>
          </a:xfrm>
          <a:solidFill>
            <a:schemeClr val="bg1">
              <a:lumMod val="50000"/>
            </a:schemeClr>
          </a:solidFill>
        </p:spPr>
        <p:txBody>
          <a:bodyPr/>
          <a:lstStyle/>
          <a:p>
            <a:r>
              <a:rPr lang="en-US"/>
              <a:t>Click icon to add picture</a:t>
            </a:r>
            <a:endParaRPr lang="en-US" dirty="0"/>
          </a:p>
        </p:txBody>
      </p:sp>
      <p:grpSp>
        <p:nvGrpSpPr>
          <p:cNvPr id="12" name="Group 11">
            <a:extLst>
              <a:ext uri="{FF2B5EF4-FFF2-40B4-BE49-F238E27FC236}">
                <a16:creationId xmlns:a16="http://schemas.microsoft.com/office/drawing/2014/main" id="{99325050-38BE-4AB2-B450-8DC9C0EDD386}"/>
              </a:ext>
            </a:extLst>
          </p:cNvPr>
          <p:cNvGrpSpPr/>
          <p:nvPr userDrawn="1"/>
        </p:nvGrpSpPr>
        <p:grpSpPr>
          <a:xfrm>
            <a:off x="883522" y="408327"/>
            <a:ext cx="5276606" cy="5768636"/>
            <a:chOff x="883522" y="408327"/>
            <a:chExt cx="5276606" cy="5768636"/>
          </a:xfrm>
        </p:grpSpPr>
        <p:sp>
          <p:nvSpPr>
            <p:cNvPr id="13" name="Rectangle 12">
              <a:extLst>
                <a:ext uri="{FF2B5EF4-FFF2-40B4-BE49-F238E27FC236}">
                  <a16:creationId xmlns:a16="http://schemas.microsoft.com/office/drawing/2014/main" id="{3D68A4CE-A5FD-4656-82E1-43D586CC441E}"/>
                </a:ext>
              </a:extLst>
            </p:cNvPr>
            <p:cNvSpPr/>
            <p:nvPr/>
          </p:nvSpPr>
          <p:spPr>
            <a:xfrm>
              <a:off x="1808217" y="1403690"/>
              <a:ext cx="4351911" cy="4773273"/>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p:txBody>
        </p:sp>
        <p:pic>
          <p:nvPicPr>
            <p:cNvPr id="15" name="Graphic 14">
              <a:extLst>
                <a:ext uri="{FF2B5EF4-FFF2-40B4-BE49-F238E27FC236}">
                  <a16:creationId xmlns:a16="http://schemas.microsoft.com/office/drawing/2014/main" id="{E66B1E37-8CEC-44ED-A239-C755B72AC61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14" name="Rectangle 13">
              <a:extLst>
                <a:ext uri="{FF2B5EF4-FFF2-40B4-BE49-F238E27FC236}">
                  <a16:creationId xmlns:a16="http://schemas.microsoft.com/office/drawing/2014/main" id="{B7E28405-97F5-4E03-86F1-FAE2FEA6CFF8}"/>
                </a:ext>
              </a:extLst>
            </p:cNvPr>
            <p:cNvSpPr/>
            <p:nvPr/>
          </p:nvSpPr>
          <p:spPr>
            <a:xfrm>
              <a:off x="883522" y="408327"/>
              <a:ext cx="4351911" cy="4773273"/>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a:p>
              <a:pPr algn="ctr"/>
              <a:endParaRPr lang="en-US" dirty="0">
                <a:solidFill>
                  <a:srgbClr val="FF0000"/>
                </a:solidFill>
              </a:endParaRPr>
            </a:p>
          </p:txBody>
        </p:sp>
      </p:grpSp>
      <p:sp>
        <p:nvSpPr>
          <p:cNvPr id="16" name="Title 1">
            <a:extLst>
              <a:ext uri="{FF2B5EF4-FFF2-40B4-BE49-F238E27FC236}">
                <a16:creationId xmlns:a16="http://schemas.microsoft.com/office/drawing/2014/main" id="{719FCC9B-E3B8-49CF-BD22-D553FFAAE5D5}"/>
              </a:ext>
            </a:extLst>
          </p:cNvPr>
          <p:cNvSpPr>
            <a:spLocks noGrp="1"/>
          </p:cNvSpPr>
          <p:nvPr>
            <p:ph type="title"/>
          </p:nvPr>
        </p:nvSpPr>
        <p:spPr>
          <a:xfrm>
            <a:off x="838200" y="1501775"/>
            <a:ext cx="4351911" cy="2384466"/>
          </a:xfrm>
        </p:spPr>
        <p:txBody>
          <a:bodyPr>
            <a:normAutofit/>
          </a:bodyPr>
          <a:lstStyle>
            <a:lvl1pPr algn="ctr">
              <a:defRPr sz="4400" b="1" spc="300">
                <a:solidFill>
                  <a:schemeClr val="bg1"/>
                </a:solidFill>
                <a:latin typeface="+mj-lt"/>
              </a:defRPr>
            </a:lvl1pPr>
          </a:lstStyle>
          <a:p>
            <a:r>
              <a:rPr lang="en-US"/>
              <a:t>Click to edit Master title style</a:t>
            </a:r>
            <a:endParaRPr lang="en-US" dirty="0"/>
          </a:p>
        </p:txBody>
      </p:sp>
      <p:sp>
        <p:nvSpPr>
          <p:cNvPr id="17" name="Text Placeholder 2">
            <a:extLst>
              <a:ext uri="{FF2B5EF4-FFF2-40B4-BE49-F238E27FC236}">
                <a16:creationId xmlns:a16="http://schemas.microsoft.com/office/drawing/2014/main" id="{4F21EA87-CE67-4A1E-B2E0-513F775C76A7}"/>
              </a:ext>
            </a:extLst>
          </p:cNvPr>
          <p:cNvSpPr>
            <a:spLocks noGrp="1"/>
          </p:cNvSpPr>
          <p:nvPr>
            <p:ph type="body" idx="13" hasCustomPrompt="1"/>
          </p:nvPr>
        </p:nvSpPr>
        <p:spPr>
          <a:xfrm>
            <a:off x="838199" y="3886241"/>
            <a:ext cx="4351910" cy="296437"/>
          </a:xfrm>
        </p:spPr>
        <p:txBody>
          <a:bodyPr lIns="0" rIns="0">
            <a:noAutofit/>
          </a:bodyPr>
          <a:lstStyle>
            <a:lvl1pPr marL="0" indent="0" algn="ctr">
              <a:buNone/>
              <a:defRPr sz="2000" spc="6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STYLES</a:t>
            </a:r>
          </a:p>
        </p:txBody>
      </p:sp>
      <p:sp>
        <p:nvSpPr>
          <p:cNvPr id="2" name="Footer Placeholder 1">
            <a:extLst>
              <a:ext uri="{FF2B5EF4-FFF2-40B4-BE49-F238E27FC236}">
                <a16:creationId xmlns:a16="http://schemas.microsoft.com/office/drawing/2014/main" id="{6AADF661-E593-4423-A8A8-F22C94390782}"/>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F8BD6A50-BDFC-4B4C-9D3B-53B545F53188}"/>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84814379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7" name="Picture Placeholder 13">
            <a:extLst>
              <a:ext uri="{FF2B5EF4-FFF2-40B4-BE49-F238E27FC236}">
                <a16:creationId xmlns:a16="http://schemas.microsoft.com/office/drawing/2014/main" id="{B599FEC8-12D0-4EB5-8573-C891D56C84E0}"/>
              </a:ext>
            </a:extLst>
          </p:cNvPr>
          <p:cNvSpPr>
            <a:spLocks noGrp="1"/>
          </p:cNvSpPr>
          <p:nvPr>
            <p:ph type="pic" sz="quarter" idx="15"/>
          </p:nvPr>
        </p:nvSpPr>
        <p:spPr>
          <a:xfrm>
            <a:off x="-71015" y="0"/>
            <a:ext cx="12263015" cy="6858000"/>
          </a:xfrm>
          <a:solidFill>
            <a:schemeClr val="bg1">
              <a:lumMod val="50000"/>
            </a:schemeClr>
          </a:solidFill>
        </p:spPr>
        <p:txBody>
          <a:bodyPr/>
          <a:lstStyle/>
          <a:p>
            <a:r>
              <a:rPr lang="en-US"/>
              <a:t>Click icon to add picture</a:t>
            </a:r>
            <a:endParaRPr lang="en-US" dirty="0"/>
          </a:p>
        </p:txBody>
      </p:sp>
      <p:grpSp>
        <p:nvGrpSpPr>
          <p:cNvPr id="14" name="Group 13">
            <a:extLst>
              <a:ext uri="{FF2B5EF4-FFF2-40B4-BE49-F238E27FC236}">
                <a16:creationId xmlns:a16="http://schemas.microsoft.com/office/drawing/2014/main" id="{7BF3BF7F-F094-497C-9310-2FE8B059E82B}"/>
              </a:ext>
            </a:extLst>
          </p:cNvPr>
          <p:cNvGrpSpPr/>
          <p:nvPr userDrawn="1"/>
        </p:nvGrpSpPr>
        <p:grpSpPr>
          <a:xfrm flipH="1" flipV="1">
            <a:off x="3581400" y="451189"/>
            <a:ext cx="5276606" cy="5768636"/>
            <a:chOff x="883522" y="408327"/>
            <a:chExt cx="5276606" cy="5768636"/>
          </a:xfrm>
        </p:grpSpPr>
        <p:sp>
          <p:nvSpPr>
            <p:cNvPr id="15" name="Rectangle 14">
              <a:extLst>
                <a:ext uri="{FF2B5EF4-FFF2-40B4-BE49-F238E27FC236}">
                  <a16:creationId xmlns:a16="http://schemas.microsoft.com/office/drawing/2014/main" id="{2D49E498-4E90-44A2-B49F-157DFF9E8581}"/>
                </a:ext>
              </a:extLst>
            </p:cNvPr>
            <p:cNvSpPr/>
            <p:nvPr/>
          </p:nvSpPr>
          <p:spPr>
            <a:xfrm>
              <a:off x="1808217" y="1403690"/>
              <a:ext cx="4351911" cy="4773273"/>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pic>
          <p:nvPicPr>
            <p:cNvPr id="17" name="Graphic 16">
              <a:extLst>
                <a:ext uri="{FF2B5EF4-FFF2-40B4-BE49-F238E27FC236}">
                  <a16:creationId xmlns:a16="http://schemas.microsoft.com/office/drawing/2014/main" id="{B2D9F108-8C30-4BEC-8122-BE263264448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16" name="Rectangle 15">
              <a:extLst>
                <a:ext uri="{FF2B5EF4-FFF2-40B4-BE49-F238E27FC236}">
                  <a16:creationId xmlns:a16="http://schemas.microsoft.com/office/drawing/2014/main" id="{FAB546B5-7C56-40DD-B1DF-AE850DE5FDB3}"/>
                </a:ext>
              </a:extLst>
            </p:cNvPr>
            <p:cNvSpPr/>
            <p:nvPr/>
          </p:nvSpPr>
          <p:spPr>
            <a:xfrm>
              <a:off x="883522" y="408327"/>
              <a:ext cx="4351911" cy="4773273"/>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grpSp>
      <p:sp>
        <p:nvSpPr>
          <p:cNvPr id="8" name="Title 1">
            <a:extLst>
              <a:ext uri="{FF2B5EF4-FFF2-40B4-BE49-F238E27FC236}">
                <a16:creationId xmlns:a16="http://schemas.microsoft.com/office/drawing/2014/main" id="{4C30FD01-9DD8-4ECA-AC52-7C41002A99B3}"/>
              </a:ext>
            </a:extLst>
          </p:cNvPr>
          <p:cNvSpPr>
            <a:spLocks noGrp="1"/>
          </p:cNvSpPr>
          <p:nvPr>
            <p:ph type="title"/>
          </p:nvPr>
        </p:nvSpPr>
        <p:spPr>
          <a:xfrm>
            <a:off x="4506095" y="1742989"/>
            <a:ext cx="4351911" cy="3352800"/>
          </a:xfrm>
        </p:spPr>
        <p:txBody>
          <a:bodyPr>
            <a:normAutofit/>
          </a:bodyPr>
          <a:lstStyle>
            <a:lvl1pPr algn="ctr">
              <a:defRPr sz="4400" b="1" spc="300">
                <a:solidFill>
                  <a:schemeClr val="bg1"/>
                </a:solidFill>
                <a:latin typeface="+mj-lt"/>
              </a:defRPr>
            </a:lvl1pPr>
          </a:lstStyle>
          <a:p>
            <a:r>
              <a:rPr lang="en-US"/>
              <a:t>Click to edit Master title style</a:t>
            </a:r>
            <a:endParaRPr lang="en-US" dirty="0"/>
          </a:p>
        </p:txBody>
      </p:sp>
      <p:sp>
        <p:nvSpPr>
          <p:cNvPr id="22" name="Text Placeholder 2">
            <a:extLst>
              <a:ext uri="{FF2B5EF4-FFF2-40B4-BE49-F238E27FC236}">
                <a16:creationId xmlns:a16="http://schemas.microsoft.com/office/drawing/2014/main" id="{74491700-C4EB-4143-ACD3-DE153BF9DD99}"/>
              </a:ext>
            </a:extLst>
          </p:cNvPr>
          <p:cNvSpPr>
            <a:spLocks noGrp="1"/>
          </p:cNvSpPr>
          <p:nvPr>
            <p:ph type="body" idx="13" hasCustomPrompt="1"/>
          </p:nvPr>
        </p:nvSpPr>
        <p:spPr>
          <a:xfrm>
            <a:off x="4506094" y="4127455"/>
            <a:ext cx="4351910" cy="296437"/>
          </a:xfrm>
        </p:spPr>
        <p:txBody>
          <a:bodyPr lIns="0" rIns="0">
            <a:noAutofit/>
          </a:bodyPr>
          <a:lstStyle>
            <a:lvl1pPr marL="0" indent="0" algn="ctr">
              <a:buNone/>
              <a:defRPr sz="2000" spc="6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STYLES</a:t>
            </a:r>
          </a:p>
        </p:txBody>
      </p:sp>
      <p:sp>
        <p:nvSpPr>
          <p:cNvPr id="2" name="Footer Placeholder 1">
            <a:extLst>
              <a:ext uri="{FF2B5EF4-FFF2-40B4-BE49-F238E27FC236}">
                <a16:creationId xmlns:a16="http://schemas.microsoft.com/office/drawing/2014/main" id="{C5F17219-39C2-44C1-BFC9-BA0D7ACD78D1}"/>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5087118E-1B0A-407B-BDCE-B343BC9F92E9}"/>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8995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Image">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C3A4379-5E89-42FE-AA5C-BEA0CDFCDD6F}"/>
              </a:ext>
            </a:extLst>
          </p:cNvPr>
          <p:cNvSpPr/>
          <p:nvPr userDrawn="1"/>
        </p:nvSpPr>
        <p:spPr>
          <a:xfrm>
            <a:off x="4887684" y="1431586"/>
            <a:ext cx="2873833"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CF38A5A1-070F-43C9-B2D5-C557B0D72B9C}"/>
              </a:ext>
            </a:extLst>
          </p:cNvPr>
          <p:cNvSpPr>
            <a:spLocks noGrp="1"/>
          </p:cNvSpPr>
          <p:nvPr>
            <p:ph type="body" idx="1"/>
          </p:nvPr>
        </p:nvSpPr>
        <p:spPr>
          <a:xfrm>
            <a:off x="573882" y="1061132"/>
            <a:ext cx="3464717" cy="823912"/>
          </a:xfrm>
          <a:ln>
            <a:noFill/>
          </a:ln>
        </p:spPr>
        <p:txBody>
          <a:bodyPr anchor="ctr"/>
          <a:lstStyle>
            <a:lvl1pPr marL="0" indent="0" algn="ctr">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CCBEC1-2F48-4E90-ADF0-BEE2B9E477B0}"/>
              </a:ext>
            </a:extLst>
          </p:cNvPr>
          <p:cNvSpPr>
            <a:spLocks noGrp="1"/>
          </p:cNvSpPr>
          <p:nvPr>
            <p:ph sz="half" idx="2"/>
          </p:nvPr>
        </p:nvSpPr>
        <p:spPr>
          <a:xfrm>
            <a:off x="573882" y="2108201"/>
            <a:ext cx="3464717" cy="3684588"/>
          </a:xfrm>
        </p:spPr>
        <p:txBody>
          <a:bodyPr>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200">
                <a:solidFill>
                  <a:schemeClr val="bg1"/>
                </a:solidFill>
              </a:defRPr>
            </a:lvl3pPr>
            <a:lvl4pPr>
              <a:lnSpc>
                <a:spcPct val="150000"/>
              </a:lnSpc>
              <a:defRPr sz="1100">
                <a:solidFill>
                  <a:schemeClr val="bg1"/>
                </a:solidFill>
              </a:defRPr>
            </a:lvl4pPr>
            <a:lvl5pPr>
              <a:lnSpc>
                <a:spcPct val="150000"/>
              </a:lnSpc>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2">
            <a:extLst>
              <a:ext uri="{FF2B5EF4-FFF2-40B4-BE49-F238E27FC236}">
                <a16:creationId xmlns:a16="http://schemas.microsoft.com/office/drawing/2014/main" id="{367F380C-58A9-4490-AC57-579A90290F36}"/>
              </a:ext>
            </a:extLst>
          </p:cNvPr>
          <p:cNvSpPr>
            <a:spLocks noGrp="1"/>
          </p:cNvSpPr>
          <p:nvPr>
            <p:ph type="body" idx="13"/>
          </p:nvPr>
        </p:nvSpPr>
        <p:spPr>
          <a:xfrm>
            <a:off x="8153400" y="1061132"/>
            <a:ext cx="3464717" cy="823912"/>
          </a:xfrm>
          <a:ln>
            <a:noFill/>
          </a:ln>
        </p:spPr>
        <p:txBody>
          <a:bodyPr anchor="ctr"/>
          <a:lstStyle>
            <a:lvl1pPr marL="0" indent="0" algn="ctr">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a:extLst>
              <a:ext uri="{FF2B5EF4-FFF2-40B4-BE49-F238E27FC236}">
                <a16:creationId xmlns:a16="http://schemas.microsoft.com/office/drawing/2014/main" id="{DA285A94-0E4E-47DC-8E61-41F684F37003}"/>
              </a:ext>
            </a:extLst>
          </p:cNvPr>
          <p:cNvSpPr>
            <a:spLocks noGrp="1"/>
          </p:cNvSpPr>
          <p:nvPr>
            <p:ph sz="half" idx="14"/>
          </p:nvPr>
        </p:nvSpPr>
        <p:spPr>
          <a:xfrm>
            <a:off x="8153400" y="2108201"/>
            <a:ext cx="3464717" cy="3684588"/>
          </a:xfrm>
        </p:spPr>
        <p:txBody>
          <a:bodyPr>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200">
                <a:solidFill>
                  <a:schemeClr val="bg1"/>
                </a:solidFill>
              </a:defRPr>
            </a:lvl3pPr>
            <a:lvl4pPr>
              <a:lnSpc>
                <a:spcPct val="150000"/>
              </a:lnSpc>
              <a:defRPr sz="1100">
                <a:solidFill>
                  <a:schemeClr val="bg1"/>
                </a:solidFill>
              </a:defRPr>
            </a:lvl4pPr>
            <a:lvl5pPr>
              <a:lnSpc>
                <a:spcPct val="150000"/>
              </a:lnSpc>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Rectangle 17">
            <a:extLst>
              <a:ext uri="{FF2B5EF4-FFF2-40B4-BE49-F238E27FC236}">
                <a16:creationId xmlns:a16="http://schemas.microsoft.com/office/drawing/2014/main" id="{6EDCBFD0-7AE5-4346-AD3A-01F956626091}"/>
              </a:ext>
            </a:extLst>
          </p:cNvPr>
          <p:cNvSpPr/>
          <p:nvPr userDrawn="1"/>
        </p:nvSpPr>
        <p:spPr>
          <a:xfrm>
            <a:off x="4430484" y="0"/>
            <a:ext cx="2873833" cy="5426414"/>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Picture Placeholder 13">
            <a:extLst>
              <a:ext uri="{FF2B5EF4-FFF2-40B4-BE49-F238E27FC236}">
                <a16:creationId xmlns:a16="http://schemas.microsoft.com/office/drawing/2014/main" id="{354FBDC8-CD65-4972-A821-C25297B1A8AB}"/>
              </a:ext>
            </a:extLst>
          </p:cNvPr>
          <p:cNvSpPr>
            <a:spLocks noGrp="1"/>
          </p:cNvSpPr>
          <p:nvPr>
            <p:ph type="pic" sz="quarter" idx="15"/>
          </p:nvPr>
        </p:nvSpPr>
        <p:spPr>
          <a:xfrm>
            <a:off x="4659082" y="489291"/>
            <a:ext cx="2873833" cy="592092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1F4A2F-9480-4E94-806C-5D65C71DFB9F}"/>
              </a:ext>
            </a:extLst>
          </p:cNvPr>
          <p:cNvSpPr>
            <a:spLocks noGrp="1"/>
          </p:cNvSpPr>
          <p:nvPr>
            <p:ph type="title"/>
          </p:nvPr>
        </p:nvSpPr>
        <p:spPr>
          <a:xfrm>
            <a:off x="595884" y="0"/>
            <a:ext cx="3834596" cy="1124404"/>
          </a:xfrm>
        </p:spPr>
        <p:txBody>
          <a:bodyPr>
            <a:noAutofit/>
          </a:bodyPr>
          <a:lstStyle>
            <a:lvl1pPr>
              <a:defRPr sz="2800"/>
            </a:lvl1pPr>
          </a:lstStyle>
          <a:p>
            <a:r>
              <a:rPr lang="en-US"/>
              <a:t>Click to edit Master title style</a:t>
            </a:r>
          </a:p>
        </p:txBody>
      </p:sp>
      <p:sp>
        <p:nvSpPr>
          <p:cNvPr id="5" name="Footer Placeholder 4">
            <a:extLst>
              <a:ext uri="{FF2B5EF4-FFF2-40B4-BE49-F238E27FC236}">
                <a16:creationId xmlns:a16="http://schemas.microsoft.com/office/drawing/2014/main" id="{750DA028-023B-4883-9A48-70FD7A2E5226}"/>
              </a:ext>
            </a:extLst>
          </p:cNvPr>
          <p:cNvSpPr>
            <a:spLocks noGrp="1"/>
          </p:cNvSpPr>
          <p:nvPr>
            <p:ph type="ftr" sz="quarter" idx="16"/>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492AA6DE-6D7A-4135-8B9F-99A91527F21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17807425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BD40C7A-92CE-46D6-B056-C75D73663328}"/>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C2877C5F-FF39-4400-9C13-0D7F04A0C78F}"/>
              </a:ext>
            </a:extLst>
          </p:cNvPr>
          <p:cNvSpPr/>
          <p:nvPr userDrawn="1"/>
        </p:nvSpPr>
        <p:spPr>
          <a:xfrm>
            <a:off x="6727371" y="54430"/>
            <a:ext cx="1238278" cy="655319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Picture Placeholder 2">
            <a:extLst>
              <a:ext uri="{FF2B5EF4-FFF2-40B4-BE49-F238E27FC236}">
                <a16:creationId xmlns:a16="http://schemas.microsoft.com/office/drawing/2014/main" id="{CAE90E16-AEC5-4F82-85B0-DDEA26AA939A}"/>
              </a:ext>
            </a:extLst>
          </p:cNvPr>
          <p:cNvSpPr>
            <a:spLocks noGrp="1"/>
          </p:cNvSpPr>
          <p:nvPr>
            <p:ph type="pic" idx="1"/>
          </p:nvPr>
        </p:nvSpPr>
        <p:spPr>
          <a:xfrm>
            <a:off x="7097484" y="0"/>
            <a:ext cx="5094515" cy="6858000"/>
          </a:xfrm>
          <a:solidFill>
            <a:schemeClr val="bg1">
              <a:lumMod val="5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3" name="Rectangle 12">
            <a:extLst>
              <a:ext uri="{FF2B5EF4-FFF2-40B4-BE49-F238E27FC236}">
                <a16:creationId xmlns:a16="http://schemas.microsoft.com/office/drawing/2014/main" id="{EA1A2116-206B-49CD-9ECC-078E4F72904C}"/>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A69E75A6-06C5-49D0-9164-3098CE0E53D8}"/>
              </a:ext>
            </a:extLst>
          </p:cNvPr>
          <p:cNvSpPr/>
          <p:nvPr userDrawn="1"/>
        </p:nvSpPr>
        <p:spPr>
          <a:xfrm>
            <a:off x="957943" y="655467"/>
            <a:ext cx="5769428"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ooter Placeholder 7">
            <a:extLst>
              <a:ext uri="{FF2B5EF4-FFF2-40B4-BE49-F238E27FC236}">
                <a16:creationId xmlns:a16="http://schemas.microsoft.com/office/drawing/2014/main" id="{9B7F3105-8D8F-4FF3-9A7F-0F067BB810A1}"/>
              </a:ext>
            </a:extLst>
          </p:cNvPr>
          <p:cNvSpPr>
            <a:spLocks noGrp="1"/>
          </p:cNvSpPr>
          <p:nvPr>
            <p:ph type="ftr" sz="quarter" idx="14"/>
          </p:nvPr>
        </p:nvSpPr>
        <p:spPr/>
        <p:txBody>
          <a:bodyPr/>
          <a:lstStyle/>
          <a:p>
            <a:r>
              <a:rPr lang="en-US" dirty="0"/>
              <a:t>Add a Footer</a:t>
            </a:r>
          </a:p>
        </p:txBody>
      </p:sp>
      <p:sp>
        <p:nvSpPr>
          <p:cNvPr id="4" name="Text Placeholder 3">
            <a:extLst>
              <a:ext uri="{FF2B5EF4-FFF2-40B4-BE49-F238E27FC236}">
                <a16:creationId xmlns:a16="http://schemas.microsoft.com/office/drawing/2014/main" id="{F41E2B8D-1C12-403F-BE59-ECC565466CB0}"/>
              </a:ext>
            </a:extLst>
          </p:cNvPr>
          <p:cNvSpPr>
            <a:spLocks noGrp="1"/>
          </p:cNvSpPr>
          <p:nvPr>
            <p:ph type="body" sz="half" idx="2"/>
          </p:nvPr>
        </p:nvSpPr>
        <p:spPr>
          <a:xfrm>
            <a:off x="957943" y="2546851"/>
            <a:ext cx="5138057" cy="3396749"/>
          </a:xfrm>
        </p:spPr>
        <p:txBody>
          <a:bodyPr/>
          <a:lstStyle>
            <a:lvl1pPr marL="0" indent="0">
              <a:lnSpc>
                <a:spcPct val="150000"/>
              </a:lnSpc>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9AF0F519-65FC-434F-8F2F-F778A20A82ED}"/>
              </a:ext>
            </a:extLst>
          </p:cNvPr>
          <p:cNvSpPr>
            <a:spLocks noGrp="1"/>
          </p:cNvSpPr>
          <p:nvPr>
            <p:ph type="title"/>
          </p:nvPr>
        </p:nvSpPr>
        <p:spPr>
          <a:xfrm>
            <a:off x="957943" y="1480457"/>
            <a:ext cx="5138057" cy="979308"/>
          </a:xfrm>
        </p:spPr>
        <p:txBody>
          <a:bodyPr anchor="b"/>
          <a:lstStyle>
            <a:lvl1pPr>
              <a:defRPr sz="3200" b="1">
                <a:solidFill>
                  <a:schemeClr val="bg1"/>
                </a:solidFill>
                <a:latin typeface="+mn-lt"/>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BD117255-8347-4647-9EA2-7ED06A73C1A2}"/>
              </a:ext>
            </a:extLst>
          </p:cNvPr>
          <p:cNvSpPr>
            <a:spLocks noGrp="1"/>
          </p:cNvSpPr>
          <p:nvPr>
            <p:ph type="sldNum" sz="quarter" idx="15"/>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5772515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9" name="Picture Placeholder 13">
            <a:extLst>
              <a:ext uri="{FF2B5EF4-FFF2-40B4-BE49-F238E27FC236}">
                <a16:creationId xmlns:a16="http://schemas.microsoft.com/office/drawing/2014/main" id="{0CBD5E02-927B-4DF7-8968-617C1C8F0F0E}"/>
              </a:ext>
            </a:extLst>
          </p:cNvPr>
          <p:cNvSpPr>
            <a:spLocks noGrp="1"/>
          </p:cNvSpPr>
          <p:nvPr>
            <p:ph type="pic" sz="quarter" idx="15"/>
          </p:nvPr>
        </p:nvSpPr>
        <p:spPr>
          <a:xfrm>
            <a:off x="1" y="0"/>
            <a:ext cx="7249885" cy="6858000"/>
          </a:xfrm>
          <a:solidFill>
            <a:schemeClr val="bg1">
              <a:lumMod val="50000"/>
            </a:schemeClr>
          </a:solidFill>
        </p:spPr>
        <p:txBody>
          <a:bodyPr/>
          <a:lstStyle/>
          <a:p>
            <a:r>
              <a:rPr lang="en-US"/>
              <a:t>Click icon to add picture</a:t>
            </a:r>
            <a:endParaRPr lang="en-US" dirty="0"/>
          </a:p>
        </p:txBody>
      </p:sp>
      <p:grpSp>
        <p:nvGrpSpPr>
          <p:cNvPr id="5" name="Group 4">
            <a:extLst>
              <a:ext uri="{FF2B5EF4-FFF2-40B4-BE49-F238E27FC236}">
                <a16:creationId xmlns:a16="http://schemas.microsoft.com/office/drawing/2014/main" id="{1E8CB484-5390-4B2F-9BFB-D0733BEE88A5}"/>
              </a:ext>
            </a:extLst>
          </p:cNvPr>
          <p:cNvGrpSpPr/>
          <p:nvPr userDrawn="1"/>
        </p:nvGrpSpPr>
        <p:grpSpPr>
          <a:xfrm flipH="1">
            <a:off x="4115984" y="252563"/>
            <a:ext cx="7433283" cy="5995838"/>
            <a:chOff x="252031" y="391887"/>
            <a:chExt cx="7433283" cy="6215741"/>
          </a:xfrm>
        </p:grpSpPr>
        <p:sp>
          <p:nvSpPr>
            <p:cNvPr id="24" name="Rectangle 23">
              <a:extLst>
                <a:ext uri="{FF2B5EF4-FFF2-40B4-BE49-F238E27FC236}">
                  <a16:creationId xmlns:a16="http://schemas.microsoft.com/office/drawing/2014/main" id="{A8354BDC-9788-4AB5-A841-99D95C68804F}"/>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36778BD9-B865-4156-B319-6A8242F0D4D5}"/>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AEB70006-7799-4F63-912B-45662CE14500}"/>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510539" y="916440"/>
            <a:ext cx="6117771" cy="573989"/>
          </a:xfrm>
        </p:spPr>
        <p:txBody>
          <a:bodyPr lIns="0" rIns="0">
            <a:noAutofit/>
          </a:bodyPr>
          <a:lstStyle>
            <a:lvl1pPr>
              <a:defRPr sz="3200" b="1" spc="0">
                <a:solidFill>
                  <a:schemeClr val="bg1"/>
                </a:solidFill>
                <a:latin typeface="+mj-lt"/>
              </a:defRPr>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510539" y="1962673"/>
            <a:ext cx="6117771" cy="3676128"/>
          </a:xfrm>
        </p:spPr>
        <p:txBody>
          <a:bodyPr lIns="0" rIns="0">
            <a:normAutofit/>
          </a:bodyPr>
          <a:lstStyle>
            <a:lvl1pPr>
              <a:lnSpc>
                <a:spcPct val="150000"/>
              </a:lnSpc>
              <a:defRPr sz="1600">
                <a:solidFill>
                  <a:schemeClr val="bg1"/>
                </a:solidFill>
              </a:defRPr>
            </a:lvl1pPr>
            <a:lvl2pPr>
              <a:lnSpc>
                <a:spcPct val="150000"/>
              </a:lnSpc>
              <a:defRPr sz="16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535810" y="1555002"/>
            <a:ext cx="6076915" cy="407670"/>
          </a:xfrm>
        </p:spPr>
        <p:txBody>
          <a:bodyPr lIns="0" rIns="0">
            <a:noAutofit/>
          </a:bodyPr>
          <a:lstStyle>
            <a:lvl1pPr marL="0" indent="0">
              <a:buNone/>
              <a:defRPr sz="2000" spc="6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4" name="Footer Placeholder 3">
            <a:extLst>
              <a:ext uri="{FF2B5EF4-FFF2-40B4-BE49-F238E27FC236}">
                <a16:creationId xmlns:a16="http://schemas.microsoft.com/office/drawing/2014/main" id="{7BFE929D-DC77-46CA-82A0-DBC67BEA93A1}"/>
              </a:ext>
            </a:extLst>
          </p:cNvPr>
          <p:cNvSpPr>
            <a:spLocks noGrp="1"/>
          </p:cNvSpPr>
          <p:nvPr>
            <p:ph type="ftr" sz="quarter" idx="16"/>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04A17937-35A7-4492-BF9B-0912A22FF3F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0666008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C42E9CCD-6BB8-4209-A6BA-851867956084}"/>
              </a:ext>
            </a:extLst>
          </p:cNvPr>
          <p:cNvSpPr>
            <a:spLocks noGrp="1"/>
          </p:cNvSpPr>
          <p:nvPr>
            <p:ph sz="quarter" idx="16"/>
          </p:nvPr>
        </p:nvSpPr>
        <p:spPr>
          <a:xfrm>
            <a:off x="6400191" y="470641"/>
            <a:ext cx="5220309" cy="59167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5" name="Group 4">
            <a:extLst>
              <a:ext uri="{FF2B5EF4-FFF2-40B4-BE49-F238E27FC236}">
                <a16:creationId xmlns:a16="http://schemas.microsoft.com/office/drawing/2014/main" id="{1E8CB484-5390-4B2F-9BFB-D0733BEE88A5}"/>
              </a:ext>
            </a:extLst>
          </p:cNvPr>
          <p:cNvGrpSpPr/>
          <p:nvPr userDrawn="1"/>
        </p:nvGrpSpPr>
        <p:grpSpPr>
          <a:xfrm>
            <a:off x="657060" y="435124"/>
            <a:ext cx="5134751" cy="6215741"/>
            <a:chOff x="252031" y="391887"/>
            <a:chExt cx="7433283" cy="6215741"/>
          </a:xfrm>
        </p:grpSpPr>
        <p:sp>
          <p:nvSpPr>
            <p:cNvPr id="24" name="Rectangle 23">
              <a:extLst>
                <a:ext uri="{FF2B5EF4-FFF2-40B4-BE49-F238E27FC236}">
                  <a16:creationId xmlns:a16="http://schemas.microsoft.com/office/drawing/2014/main" id="{A8354BDC-9788-4AB5-A841-99D95C68804F}"/>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36778BD9-B865-4156-B319-6A8242F0D4D5}"/>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AEB70006-7799-4F63-912B-45662CE14500}"/>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99167" y="1099002"/>
            <a:ext cx="4226024" cy="573989"/>
          </a:xfrm>
        </p:spPr>
        <p:txBody>
          <a:bodyPr lIns="0" rIns="0">
            <a:noAutofit/>
          </a:bodyPr>
          <a:lstStyle>
            <a:lvl1pPr>
              <a:defRPr sz="3200" b="1" spc="0">
                <a:solidFill>
                  <a:schemeClr val="bg1"/>
                </a:solidFill>
                <a:latin typeface="+mj-lt"/>
              </a:defRPr>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99167" y="2145234"/>
            <a:ext cx="4226024" cy="3857329"/>
          </a:xfrm>
        </p:spPr>
        <p:txBody>
          <a:bodyPr lIns="0" rIns="0">
            <a:normAutofit/>
          </a:bodyPr>
          <a:lstStyle>
            <a:lvl1pPr>
              <a:lnSpc>
                <a:spcPct val="150000"/>
              </a:lnSpc>
              <a:defRPr sz="1600">
                <a:solidFill>
                  <a:schemeClr val="bg1"/>
                </a:solidFill>
              </a:defRPr>
            </a:lvl1pPr>
            <a:lvl2pPr>
              <a:lnSpc>
                <a:spcPct val="150000"/>
              </a:lnSpc>
              <a:defRPr sz="16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611804" y="1737564"/>
            <a:ext cx="4197802" cy="407670"/>
          </a:xfrm>
        </p:spPr>
        <p:txBody>
          <a:bodyPr lIns="0" rIns="0">
            <a:noAutofit/>
          </a:bodyPr>
          <a:lstStyle>
            <a:lvl1pPr marL="0" indent="0">
              <a:buNone/>
              <a:defRPr sz="2000" spc="6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STYLES</a:t>
            </a:r>
          </a:p>
        </p:txBody>
      </p:sp>
      <p:sp>
        <p:nvSpPr>
          <p:cNvPr id="4" name="Footer Placeholder 3">
            <a:extLst>
              <a:ext uri="{FF2B5EF4-FFF2-40B4-BE49-F238E27FC236}">
                <a16:creationId xmlns:a16="http://schemas.microsoft.com/office/drawing/2014/main" id="{15311BA1-4F61-4FA7-9C20-685B3689CAEF}"/>
              </a:ext>
            </a:extLst>
          </p:cNvPr>
          <p:cNvSpPr>
            <a:spLocks noGrp="1"/>
          </p:cNvSpPr>
          <p:nvPr>
            <p:ph type="ftr" sz="quarter" idx="17"/>
          </p:nvPr>
        </p:nvSpPr>
        <p:spPr/>
        <p:txBody>
          <a:bodyPr/>
          <a:lstStyle/>
          <a:p>
            <a:r>
              <a:rPr lang="en-US" dirty="0"/>
              <a:t>Add a Footer</a:t>
            </a:r>
          </a:p>
        </p:txBody>
      </p:sp>
      <p:sp>
        <p:nvSpPr>
          <p:cNvPr id="8" name="Slide Number Placeholder 7">
            <a:extLst>
              <a:ext uri="{FF2B5EF4-FFF2-40B4-BE49-F238E27FC236}">
                <a16:creationId xmlns:a16="http://schemas.microsoft.com/office/drawing/2014/main" id="{8EF357A5-40C6-41A4-B1BE-0AF78D459AC3}"/>
              </a:ext>
            </a:extLst>
          </p:cNvPr>
          <p:cNvSpPr>
            <a:spLocks noGrp="1"/>
          </p:cNvSpPr>
          <p:nvPr>
            <p:ph type="sldNum" sz="quarter" idx="18"/>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8927893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Lar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a:solidFill>
            <a:schemeClr val="bg1">
              <a:lumMod val="50000"/>
            </a:schemeClr>
          </a:solidFill>
        </p:spPr>
        <p:txBody>
          <a:bodyPr/>
          <a:lstStyle/>
          <a:p>
            <a:r>
              <a:rPr lang="en-US"/>
              <a:t>Click icon to add picture</a:t>
            </a:r>
            <a:endParaRPr lang="en-US" dirty="0"/>
          </a:p>
        </p:txBody>
      </p:sp>
      <p:sp>
        <p:nvSpPr>
          <p:cNvPr id="2" name="Footer Placeholder 1">
            <a:extLst>
              <a:ext uri="{FF2B5EF4-FFF2-40B4-BE49-F238E27FC236}">
                <a16:creationId xmlns:a16="http://schemas.microsoft.com/office/drawing/2014/main" id="{D56B8994-D221-4700-A133-4FCBC9C9406C}"/>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CCBE36DC-B3F9-4725-94B8-EAD411EC2417}"/>
              </a:ext>
            </a:extLst>
          </p:cNvPr>
          <p:cNvSpPr>
            <a:spLocks noGrp="1"/>
          </p:cNvSpPr>
          <p:nvPr>
            <p:ph type="sldNum" sz="quarter" idx="12"/>
          </p:nvPr>
        </p:nvSpPr>
        <p:spPr/>
        <p:txBody>
          <a:bodyPr/>
          <a:lstStyle/>
          <a:p>
            <a:fld id="{8C2E478F-E849-4A8C-AF1F-CBCC78A7CBFA}" type="slidenum">
              <a:rPr lang="en-US" smtClean="0"/>
              <a:pPr/>
              <a:t>‹#›</a:t>
            </a:fld>
            <a:endParaRPr lang="en-US" dirty="0"/>
          </a:p>
        </p:txBody>
      </p:sp>
      <p:sp>
        <p:nvSpPr>
          <p:cNvPr id="5" name="Title 4">
            <a:extLst>
              <a:ext uri="{FF2B5EF4-FFF2-40B4-BE49-F238E27FC236}">
                <a16:creationId xmlns:a16="http://schemas.microsoft.com/office/drawing/2014/main" id="{AF50108F-20E3-412D-860B-14CB11988FE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65416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F334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27C465-B000-4905-9328-DBAB7930A0CF}"/>
              </a:ext>
            </a:extLst>
          </p:cNvPr>
          <p:cNvSpPr>
            <a:spLocks noGrp="1"/>
          </p:cNvSpPr>
          <p:nvPr>
            <p:ph type="title"/>
          </p:nvPr>
        </p:nvSpPr>
        <p:spPr>
          <a:xfrm>
            <a:off x="595884" y="0"/>
            <a:ext cx="11000232" cy="118872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BBF3059-D5B9-418C-A60B-C3C8E261E486}"/>
              </a:ext>
            </a:extLst>
          </p:cNvPr>
          <p:cNvSpPr>
            <a:spLocks noGrp="1"/>
          </p:cNvSpPr>
          <p:nvPr>
            <p:ph type="body" idx="1"/>
          </p:nvPr>
        </p:nvSpPr>
        <p:spPr>
          <a:xfrm>
            <a:off x="595884" y="1188720"/>
            <a:ext cx="11000232" cy="49882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E087F727-48BD-4EB4-B57F-5AC03BEB1A4D}"/>
              </a:ext>
            </a:extLst>
          </p:cNvPr>
          <p:cNvSpPr>
            <a:spLocks noGrp="1"/>
          </p:cNvSpPr>
          <p:nvPr>
            <p:ph type="ftr" sz="quarter" idx="3"/>
          </p:nvPr>
        </p:nvSpPr>
        <p:spPr>
          <a:xfrm>
            <a:off x="595884" y="6468303"/>
            <a:ext cx="4114800" cy="365125"/>
          </a:xfrm>
          <a:prstGeom prst="rect">
            <a:avLst/>
          </a:prstGeom>
        </p:spPr>
        <p:txBody>
          <a:bodyPr vert="horz" lIns="91440" tIns="45720" rIns="91440" bIns="45720" rtlCol="0" anchor="ctr"/>
          <a:lstStyle>
            <a:lvl1pPr algn="l">
              <a:defRPr sz="1200">
                <a:solidFill>
                  <a:schemeClr val="bg1"/>
                </a:solidFill>
              </a:defRPr>
            </a:lvl1pPr>
          </a:lstStyle>
          <a:p>
            <a:r>
              <a:rPr lang="en-US" dirty="0"/>
              <a:t>Add a Footer</a:t>
            </a:r>
          </a:p>
        </p:txBody>
      </p:sp>
      <p:sp>
        <p:nvSpPr>
          <p:cNvPr id="9" name="Rectangle: Single Corner Snipped 8">
            <a:extLst>
              <a:ext uri="{FF2B5EF4-FFF2-40B4-BE49-F238E27FC236}">
                <a16:creationId xmlns:a16="http://schemas.microsoft.com/office/drawing/2014/main" id="{7166C798-72CE-4F2D-9A04-013F24A2659F}"/>
              </a:ext>
            </a:extLst>
          </p:cNvPr>
          <p:cNvSpPr/>
          <p:nvPr userDrawn="1"/>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Slide Number Placeholder 5">
            <a:extLst>
              <a:ext uri="{FF2B5EF4-FFF2-40B4-BE49-F238E27FC236}">
                <a16:creationId xmlns:a16="http://schemas.microsoft.com/office/drawing/2014/main" id="{3ACE58C5-CE1C-415B-8591-25A53FF2AE88}"/>
              </a:ext>
            </a:extLst>
          </p:cNvPr>
          <p:cNvSpPr>
            <a:spLocks noGrp="1"/>
          </p:cNvSpPr>
          <p:nvPr>
            <p:ph type="sldNum" sz="quarter" idx="4"/>
          </p:nvPr>
        </p:nvSpPr>
        <p:spPr>
          <a:xfrm>
            <a:off x="11549269" y="6405746"/>
            <a:ext cx="642731" cy="407804"/>
          </a:xfrm>
          <a:prstGeom prst="rect">
            <a:avLst/>
          </a:prstGeom>
        </p:spPr>
        <p:txBody>
          <a:bodyPr vert="horz" lIns="91440" tIns="45720" rIns="91440" bIns="45720" rtlCol="0" anchor="ctr"/>
          <a:lstStyle>
            <a:lvl1pPr algn="ctr">
              <a:defRPr sz="1200">
                <a:solidFill>
                  <a:schemeClr val="bg1"/>
                </a:solidFill>
              </a:defRPr>
            </a:lvl1p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4652778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51" r:id="rId4"/>
    <p:sldLayoutId id="2147483653" r:id="rId5"/>
    <p:sldLayoutId id="2147483657" r:id="rId6"/>
    <p:sldLayoutId id="2147483660" r:id="rId7"/>
    <p:sldLayoutId id="2147483663" r:id="rId8"/>
    <p:sldLayoutId id="2147483662" r:id="rId9"/>
    <p:sldLayoutId id="2147483669" r:id="rId10"/>
    <p:sldLayoutId id="2147483666" r:id="rId11"/>
    <p:sldLayoutId id="2147483670" r:id="rId12"/>
    <p:sldLayoutId id="2147483667" r:id="rId13"/>
    <p:sldLayoutId id="2147483668" r:id="rId14"/>
    <p:sldLayoutId id="2147483665" r:id="rId15"/>
    <p:sldLayoutId id="2147483671" r:id="rId16"/>
    <p:sldLayoutId id="2147483655" r:id="rId17"/>
  </p:sldLayoutIdLst>
  <p:hf hdr="0" dt="0"/>
  <p:txStyles>
    <p:titleStyle>
      <a:lvl1pPr algn="ctr" defTabSz="914400" rtl="0" eaLnBrk="1" latinLnBrk="0" hangingPunct="1">
        <a:lnSpc>
          <a:spcPct val="90000"/>
        </a:lnSpc>
        <a:spcBef>
          <a:spcPct val="0"/>
        </a:spcBef>
        <a:buNone/>
        <a:defRPr sz="4400" b="1" kern="1200" cap="all" baseline="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F26B43"/>
          </p15:clr>
        </p15:guide>
        <p15:guide id="2" pos="732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9.jpg"/><Relationship Id="rId5" Type="http://schemas.openxmlformats.org/officeDocument/2006/relationships/image" Target="../media/image8.jpg"/><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7.xml"/><Relationship Id="rId7" Type="http://schemas.openxmlformats.org/officeDocument/2006/relationships/image" Target="../media/image11.png"/><Relationship Id="rId2" Type="http://schemas.openxmlformats.org/officeDocument/2006/relationships/video" Target="../media/media1.MP4"/><Relationship Id="rId1" Type="http://schemas.microsoft.com/office/2007/relationships/media" Target="../media/media1.MP4"/><Relationship Id="rId6" Type="http://schemas.microsoft.com/office/2007/relationships/hdphoto" Target="../media/hdphoto2.wdp"/><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F3342"/>
        </a:solidFill>
        <a:effectLst/>
      </p:bgPr>
    </p:bg>
    <p:spTree>
      <p:nvGrpSpPr>
        <p:cNvPr id="1" name=""/>
        <p:cNvGrpSpPr/>
        <p:nvPr/>
      </p:nvGrpSpPr>
      <p:grpSpPr>
        <a:xfrm>
          <a:off x="0" y="0"/>
          <a:ext cx="0" cy="0"/>
          <a:chOff x="0" y="0"/>
          <a:chExt cx="0" cy="0"/>
        </a:xfrm>
      </p:grpSpPr>
      <p:pic>
        <p:nvPicPr>
          <p:cNvPr id="5" name="Picture Placeholder 4" descr="Triangular design of a roof">
            <a:extLst>
              <a:ext uri="{FF2B5EF4-FFF2-40B4-BE49-F238E27FC236}">
                <a16:creationId xmlns:a16="http://schemas.microsoft.com/office/drawing/2014/main" id="{01F590AB-1AF1-489D-B942-2800AE8629C3}"/>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35" name="Rectangle 34">
            <a:extLst>
              <a:ext uri="{FF2B5EF4-FFF2-40B4-BE49-F238E27FC236}">
                <a16:creationId xmlns:a16="http://schemas.microsoft.com/office/drawing/2014/main" id="{B6C8E487-ADDC-4F1B-A30A-BAABB4998F49}"/>
              </a:ext>
              <a:ext uri="{C183D7F6-B498-43B3-948B-1728B52AA6E4}">
                <adec:decorative xmlns:adec="http://schemas.microsoft.com/office/drawing/2017/decorative" val="1"/>
              </a:ext>
            </a:extLst>
          </p:cNvPr>
          <p:cNvSpPr/>
          <p:nvPr/>
        </p:nvSpPr>
        <p:spPr>
          <a:xfrm>
            <a:off x="-71015" y="0"/>
            <a:ext cx="12263015" cy="6858000"/>
          </a:xfrm>
          <a:prstGeom prst="rect">
            <a:avLst/>
          </a:prstGeom>
          <a:solidFill>
            <a:srgbClr val="2F3342">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0" name="Group 39">
            <a:extLst>
              <a:ext uri="{FF2B5EF4-FFF2-40B4-BE49-F238E27FC236}">
                <a16:creationId xmlns:a16="http://schemas.microsoft.com/office/drawing/2014/main" id="{11BEC607-8474-408E-A7AC-48A065F31B63}"/>
              </a:ext>
              <a:ext uri="{C183D7F6-B498-43B3-948B-1728B52AA6E4}">
                <adec:decorative xmlns:adec="http://schemas.microsoft.com/office/drawing/2017/decorative" val="1"/>
              </a:ext>
            </a:extLst>
          </p:cNvPr>
          <p:cNvGrpSpPr/>
          <p:nvPr/>
        </p:nvGrpSpPr>
        <p:grpSpPr>
          <a:xfrm flipH="1">
            <a:off x="2076202" y="1374276"/>
            <a:ext cx="7324426" cy="3883523"/>
            <a:chOff x="252031" y="-22763"/>
            <a:chExt cx="7324426" cy="7269964"/>
          </a:xfrm>
        </p:grpSpPr>
        <p:sp>
          <p:nvSpPr>
            <p:cNvPr id="42" name="Rectangle 41">
              <a:extLst>
                <a:ext uri="{FF2B5EF4-FFF2-40B4-BE49-F238E27FC236}">
                  <a16:creationId xmlns:a16="http://schemas.microsoft.com/office/drawing/2014/main" id="{B601E3FC-2016-4085-9A4B-A172702EAAE1}"/>
                </a:ext>
                <a:ext uri="{C183D7F6-B498-43B3-948B-1728B52AA6E4}">
                  <adec:decorative xmlns:adec="http://schemas.microsoft.com/office/drawing/2017/decorative" val="1"/>
                </a:ext>
              </a:extLst>
            </p:cNvPr>
            <p:cNvSpPr/>
            <p:nvPr userDrawn="1"/>
          </p:nvSpPr>
          <p:spPr>
            <a:xfrm>
              <a:off x="979714" y="1181211"/>
              <a:ext cx="6117771" cy="606599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2CBF662F-A198-4AD3-8EBC-0EC9A52B2994}"/>
                </a:ext>
                <a:ext uri="{C183D7F6-B498-43B3-948B-1728B52AA6E4}">
                  <adec:decorative xmlns:adec="http://schemas.microsoft.com/office/drawing/2017/decorative" val="1"/>
                </a:ext>
              </a:extLst>
            </p:cNvPr>
            <p:cNvSpPr/>
            <p:nvPr userDrawn="1"/>
          </p:nvSpPr>
          <p:spPr>
            <a:xfrm>
              <a:off x="500743" y="-22763"/>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142E86C5-8E5F-4620-A4FB-D1F926179D18}"/>
                </a:ext>
                <a:ext uri="{C183D7F6-B498-43B3-948B-1728B52AA6E4}">
                  <adec:decorative xmlns:adec="http://schemas.microsoft.com/office/drawing/2017/decorative" val="1"/>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itle 5">
            <a:extLst>
              <a:ext uri="{FF2B5EF4-FFF2-40B4-BE49-F238E27FC236}">
                <a16:creationId xmlns:a16="http://schemas.microsoft.com/office/drawing/2014/main" id="{7E0E8055-17FA-43CE-9F03-E712F496B7CF}"/>
              </a:ext>
            </a:extLst>
          </p:cNvPr>
          <p:cNvSpPr>
            <a:spLocks noGrp="1"/>
          </p:cNvSpPr>
          <p:nvPr>
            <p:ph type="ctrTitle"/>
          </p:nvPr>
        </p:nvSpPr>
        <p:spPr/>
        <p:txBody>
          <a:bodyPr/>
          <a:lstStyle/>
          <a:p>
            <a:r>
              <a:rPr lang="en-US" dirty="0"/>
              <a:t>IOS workshop</a:t>
            </a:r>
          </a:p>
        </p:txBody>
      </p:sp>
      <p:sp>
        <p:nvSpPr>
          <p:cNvPr id="7" name="Subtitle 6">
            <a:extLst>
              <a:ext uri="{FF2B5EF4-FFF2-40B4-BE49-F238E27FC236}">
                <a16:creationId xmlns:a16="http://schemas.microsoft.com/office/drawing/2014/main" id="{9935280A-EBD5-4EFA-81A0-313C85F987EC}"/>
              </a:ext>
            </a:extLst>
          </p:cNvPr>
          <p:cNvSpPr>
            <a:spLocks noGrp="1"/>
          </p:cNvSpPr>
          <p:nvPr>
            <p:ph type="subTitle" idx="1"/>
          </p:nvPr>
        </p:nvSpPr>
        <p:spPr/>
        <p:txBody>
          <a:bodyPr/>
          <a:lstStyle/>
          <a:p>
            <a:r>
              <a:rPr lang="en-US" dirty="0"/>
              <a:t>Martin Iliev</a:t>
            </a:r>
          </a:p>
        </p:txBody>
      </p:sp>
    </p:spTree>
    <p:extLst>
      <p:ext uri="{BB962C8B-B14F-4D97-AF65-F5344CB8AC3E}">
        <p14:creationId xmlns:p14="http://schemas.microsoft.com/office/powerpoint/2010/main" val="2506210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hidden="1">
            <a:extLst>
              <a:ext uri="{FF2B5EF4-FFF2-40B4-BE49-F238E27FC236}">
                <a16:creationId xmlns:a16="http://schemas.microsoft.com/office/drawing/2014/main" id="{097D2725-75F4-45AA-950F-2F67BBF8F754}"/>
              </a:ext>
            </a:extLst>
          </p:cNvPr>
          <p:cNvSpPr>
            <a:spLocks noGrp="1"/>
          </p:cNvSpPr>
          <p:nvPr>
            <p:ph type="title"/>
          </p:nvPr>
        </p:nvSpPr>
        <p:spPr>
          <a:xfrm>
            <a:off x="595884" y="0"/>
            <a:ext cx="11000232" cy="1188720"/>
          </a:xfrm>
        </p:spPr>
        <p:txBody>
          <a:bodyPr/>
          <a:lstStyle/>
          <a:p>
            <a:r>
              <a:rPr lang="en-US" dirty="0"/>
              <a:t>Title:</a:t>
            </a:r>
          </a:p>
        </p:txBody>
      </p:sp>
      <p:pic>
        <p:nvPicPr>
          <p:cNvPr id="5" name="Picture Placeholder 4" descr="Abstract Building" title="Abstract Building">
            <a:extLst>
              <a:ext uri="{FF2B5EF4-FFF2-40B4-BE49-F238E27FC236}">
                <a16:creationId xmlns:a16="http://schemas.microsoft.com/office/drawing/2014/main" id="{A0DC386B-E165-424D-B694-E2C45FFA4071}"/>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11" name="Rectangle 10">
            <a:extLst>
              <a:ext uri="{FF2B5EF4-FFF2-40B4-BE49-F238E27FC236}">
                <a16:creationId xmlns:a16="http://schemas.microsoft.com/office/drawing/2014/main" id="{618826A1-4E90-405A-AE28-5500B0A362E3}"/>
              </a:ext>
              <a:ext uri="{C183D7F6-B498-43B3-948B-1728B52AA6E4}">
                <adec:decorative xmlns:adec="http://schemas.microsoft.com/office/drawing/2017/decorative" val="1"/>
              </a:ext>
            </a:extLst>
          </p:cNvPr>
          <p:cNvSpPr/>
          <p:nvPr/>
        </p:nvSpPr>
        <p:spPr>
          <a:xfrm flipH="1">
            <a:off x="6568221" y="4076700"/>
            <a:ext cx="5386926" cy="2131595"/>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783A1B7-34FF-4F2F-A68D-A3D22C770FCB}"/>
              </a:ext>
              <a:ext uri="{C183D7F6-B498-43B3-948B-1728B52AA6E4}">
                <adec:decorative xmlns:adec="http://schemas.microsoft.com/office/drawing/2017/decorative" val="1"/>
              </a:ext>
            </a:extLst>
          </p:cNvPr>
          <p:cNvSpPr/>
          <p:nvPr/>
        </p:nvSpPr>
        <p:spPr>
          <a:xfrm flipH="1">
            <a:off x="791413" y="502215"/>
            <a:ext cx="10638585" cy="5706080"/>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C1F0EB8-D260-4FB6-ACF6-6E86B9A02919}"/>
              </a:ext>
              <a:ext uri="{C183D7F6-B498-43B3-948B-1728B52AA6E4}">
                <adec:decorative xmlns:adec="http://schemas.microsoft.com/office/drawing/2017/decorative" val="1"/>
              </a:ext>
            </a:extLst>
          </p:cNvPr>
          <p:cNvSpPr/>
          <p:nvPr/>
        </p:nvSpPr>
        <p:spPr>
          <a:xfrm>
            <a:off x="6834487" y="4223911"/>
            <a:ext cx="5357513" cy="2634089"/>
          </a:xfrm>
          <a:prstGeom prst="rect">
            <a:avLst/>
          </a:prstGeom>
          <a:solidFill>
            <a:srgbClr val="2F334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76D4BFC2-69CA-4ED6-89E7-A9ADB571E7A4}"/>
              </a:ext>
            </a:extLst>
          </p:cNvPr>
          <p:cNvSpPr/>
          <p:nvPr/>
        </p:nvSpPr>
        <p:spPr>
          <a:xfrm>
            <a:off x="7050026" y="4485342"/>
            <a:ext cx="4423315" cy="173830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274320" rIns="91440" rtlCol="0" anchor="ctr"/>
          <a:lstStyle/>
          <a:p>
            <a:pPr>
              <a:lnSpc>
                <a:spcPct val="80000"/>
              </a:lnSpc>
              <a:defRPr sz="10000">
                <a:solidFill>
                  <a:srgbClr val="3A3B39"/>
                </a:solidFill>
                <a:latin typeface="Bebas"/>
                <a:ea typeface="Bebas"/>
                <a:cs typeface="Bebas"/>
                <a:sym typeface="Bebas"/>
              </a:defRPr>
            </a:pPr>
            <a:r>
              <a:rPr lang="en-US" sz="3200" b="1" dirty="0">
                <a:solidFill>
                  <a:schemeClr val="bg1"/>
                </a:solidFill>
                <a:latin typeface="+mj-lt"/>
                <a:cs typeface="Gill Sans" panose="020B0502020104020203" pitchFamily="34" charset="-79"/>
              </a:rPr>
              <a:t>Persona</a:t>
            </a:r>
          </a:p>
          <a:p>
            <a:r>
              <a:rPr lang="en-US" sz="1200" dirty="0">
                <a:latin typeface="+mj-lt"/>
              </a:rPr>
              <a:t>The persona is limited, due to the request of the user to keep their identity more private</a:t>
            </a:r>
          </a:p>
        </p:txBody>
      </p:sp>
      <p:sp>
        <p:nvSpPr>
          <p:cNvPr id="2" name="Footer Placeholder 1">
            <a:extLst>
              <a:ext uri="{FF2B5EF4-FFF2-40B4-BE49-F238E27FC236}">
                <a16:creationId xmlns:a16="http://schemas.microsoft.com/office/drawing/2014/main" id="{3D8BBA11-131E-446B-BC9B-D0A09B1AF059}"/>
              </a:ext>
            </a:extLst>
          </p:cNvPr>
          <p:cNvSpPr>
            <a:spLocks noGrp="1"/>
          </p:cNvSpPr>
          <p:nvPr>
            <p:ph type="ftr" sz="quarter" idx="11"/>
          </p:nvPr>
        </p:nvSpPr>
        <p:spPr/>
        <p:txBody>
          <a:bodyPr/>
          <a:lstStyle/>
          <a:p>
            <a:r>
              <a:rPr lang="en-US" dirty="0"/>
              <a:t>Add a Footer</a:t>
            </a:r>
          </a:p>
        </p:txBody>
      </p:sp>
      <p:sp>
        <p:nvSpPr>
          <p:cNvPr id="9" name="Rectangle: Single Corner Snipped 8" descr="Footer accent box">
            <a:extLst>
              <a:ext uri="{FF2B5EF4-FFF2-40B4-BE49-F238E27FC236}">
                <a16:creationId xmlns:a16="http://schemas.microsoft.com/office/drawing/2014/main" id="{DF712259-BEF9-4B45-8D68-5F74C49207DE}"/>
              </a:ext>
            </a:extLst>
          </p:cNvPr>
          <p:cNvSpPr/>
          <p:nvPr/>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lide Number Placeholder 2">
            <a:extLst>
              <a:ext uri="{FF2B5EF4-FFF2-40B4-BE49-F238E27FC236}">
                <a16:creationId xmlns:a16="http://schemas.microsoft.com/office/drawing/2014/main" id="{206B3DE3-5308-4ADE-BC26-29765480D1E1}"/>
              </a:ext>
            </a:extLst>
          </p:cNvPr>
          <p:cNvSpPr>
            <a:spLocks noGrp="1"/>
          </p:cNvSpPr>
          <p:nvPr>
            <p:ph type="sldNum" sz="quarter" idx="12"/>
          </p:nvPr>
        </p:nvSpPr>
        <p:spPr/>
        <p:txBody>
          <a:bodyPr/>
          <a:lstStyle/>
          <a:p>
            <a:fld id="{8C2E478F-E849-4A8C-AF1F-CBCC78A7CBFA}" type="slidenum">
              <a:rPr lang="en-US" smtClean="0"/>
              <a:pPr/>
              <a:t>2</a:t>
            </a:fld>
            <a:endParaRPr lang="en-US" dirty="0"/>
          </a:p>
        </p:txBody>
      </p:sp>
      <p:pic>
        <p:nvPicPr>
          <p:cNvPr id="6" name="Picture 5" descr="Graphical user interface, text, application&#10;&#10;Description automatically generated">
            <a:extLst>
              <a:ext uri="{FF2B5EF4-FFF2-40B4-BE49-F238E27FC236}">
                <a16:creationId xmlns:a16="http://schemas.microsoft.com/office/drawing/2014/main" id="{81A20192-C5E9-4AC5-9ABC-FC923B524164}"/>
              </a:ext>
            </a:extLst>
          </p:cNvPr>
          <p:cNvPicPr>
            <a:picLocks noChangeAspect="1"/>
          </p:cNvPicPr>
          <p:nvPr/>
        </p:nvPicPr>
        <p:blipFill>
          <a:blip r:embed="rId4"/>
          <a:stretch>
            <a:fillRect/>
          </a:stretch>
        </p:blipFill>
        <p:spPr>
          <a:xfrm>
            <a:off x="-21314" y="940247"/>
            <a:ext cx="6834487" cy="4830016"/>
          </a:xfrm>
          <a:prstGeom prst="rect">
            <a:avLst/>
          </a:prstGeom>
        </p:spPr>
      </p:pic>
    </p:spTree>
    <p:extLst>
      <p:ext uri="{BB962C8B-B14F-4D97-AF65-F5344CB8AC3E}">
        <p14:creationId xmlns:p14="http://schemas.microsoft.com/office/powerpoint/2010/main" val="41469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5445F47-6D74-450C-BC16-998D2021AD78}"/>
              </a:ext>
            </a:extLst>
          </p:cNvPr>
          <p:cNvSpPr>
            <a:spLocks noGrp="1"/>
          </p:cNvSpPr>
          <p:nvPr>
            <p:ph type="title"/>
          </p:nvPr>
        </p:nvSpPr>
        <p:spPr/>
        <p:txBody>
          <a:bodyPr/>
          <a:lstStyle/>
          <a:p>
            <a:r>
              <a:rPr lang="en-US" dirty="0"/>
              <a:t>The Idea</a:t>
            </a:r>
          </a:p>
        </p:txBody>
      </p:sp>
      <p:sp>
        <p:nvSpPr>
          <p:cNvPr id="8" name="Text Placeholder 7">
            <a:extLst>
              <a:ext uri="{FF2B5EF4-FFF2-40B4-BE49-F238E27FC236}">
                <a16:creationId xmlns:a16="http://schemas.microsoft.com/office/drawing/2014/main" id="{E79DECD2-B85E-4CB3-BBFB-C64131454B65}"/>
              </a:ext>
            </a:extLst>
          </p:cNvPr>
          <p:cNvSpPr>
            <a:spLocks noGrp="1"/>
          </p:cNvSpPr>
          <p:nvPr>
            <p:ph type="body" sz="half" idx="2"/>
          </p:nvPr>
        </p:nvSpPr>
        <p:spPr/>
        <p:txBody>
          <a:bodyPr/>
          <a:lstStyle/>
          <a:p>
            <a:r>
              <a:rPr lang="en-US" dirty="0"/>
              <a:t>The idea behind the app is to help the students being able to reserve oils in an easier manner and see the location and information of the universities. The app is liner and simple. Which makes it easier for the student to navigate through</a:t>
            </a:r>
          </a:p>
        </p:txBody>
      </p:sp>
      <p:pic>
        <p:nvPicPr>
          <p:cNvPr id="5" name="Picture Placeholder 4" descr="Two Buildings" title="Two Buildings">
            <a:extLst>
              <a:ext uri="{FF2B5EF4-FFF2-40B4-BE49-F238E27FC236}">
                <a16:creationId xmlns:a16="http://schemas.microsoft.com/office/drawing/2014/main" id="{9EF82849-1FFF-4EE2-B6A4-C19B8A083067}"/>
              </a:ext>
            </a:extLst>
          </p:cNvPr>
          <p:cNvPicPr>
            <a:picLocks noGrp="1" noChangeAspect="1"/>
          </p:cNvPicPr>
          <p:nvPr>
            <p:ph type="pic" idx="1"/>
          </p:nvPr>
        </p:nvPicPr>
        <p:blipFill>
          <a:blip r:embed="rId3">
            <a:extLst>
              <a:ext uri="{BEBA8EAE-BF5A-486C-A8C5-ECC9F3942E4B}">
                <a14:imgProps xmlns:a14="http://schemas.microsoft.com/office/drawing/2010/main">
                  <a14:imgLayer r:embed="rId4">
                    <a14:imgEffect>
                      <a14:brightnessContrast bright="-29000" contrast="24000"/>
                    </a14:imgEffect>
                  </a14:imgLayer>
                </a14:imgProps>
              </a:ext>
              <a:ext uri="{28A0092B-C50C-407E-A947-70E740481C1C}">
                <a14:useLocalDpi xmlns:a14="http://schemas.microsoft.com/office/drawing/2010/main" val="0"/>
              </a:ext>
            </a:extLst>
          </a:blip>
          <a:srcRect/>
          <a:stretch>
            <a:fillRect/>
          </a:stretch>
        </p:blipFill>
        <p:spPr/>
      </p:pic>
      <p:sp>
        <p:nvSpPr>
          <p:cNvPr id="2" name="Footer Placeholder 1">
            <a:extLst>
              <a:ext uri="{FF2B5EF4-FFF2-40B4-BE49-F238E27FC236}">
                <a16:creationId xmlns:a16="http://schemas.microsoft.com/office/drawing/2014/main" id="{F17BB2B3-BB1E-4588-97D3-522970C829A4}"/>
              </a:ext>
            </a:extLst>
          </p:cNvPr>
          <p:cNvSpPr>
            <a:spLocks noGrp="1"/>
          </p:cNvSpPr>
          <p:nvPr>
            <p:ph type="ftr" sz="quarter" idx="14"/>
          </p:nvPr>
        </p:nvSpPr>
        <p:spPr/>
        <p:txBody>
          <a:bodyPr/>
          <a:lstStyle/>
          <a:p>
            <a:r>
              <a:rPr lang="en-US" dirty="0"/>
              <a:t>Add a Footer</a:t>
            </a:r>
          </a:p>
        </p:txBody>
      </p:sp>
      <p:sp>
        <p:nvSpPr>
          <p:cNvPr id="10" name="Rectangle: Single Corner Snipped 9" descr="Footer accent box">
            <a:extLst>
              <a:ext uri="{FF2B5EF4-FFF2-40B4-BE49-F238E27FC236}">
                <a16:creationId xmlns:a16="http://schemas.microsoft.com/office/drawing/2014/main" id="{CDA9F8EC-2836-4D7A-8BB2-6D1C849515C1}"/>
              </a:ext>
            </a:extLst>
          </p:cNvPr>
          <p:cNvSpPr/>
          <p:nvPr/>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lide Number Placeholder 2">
            <a:extLst>
              <a:ext uri="{FF2B5EF4-FFF2-40B4-BE49-F238E27FC236}">
                <a16:creationId xmlns:a16="http://schemas.microsoft.com/office/drawing/2014/main" id="{C25E833F-FD8B-46E5-BD16-A82D3EDA8554}"/>
              </a:ext>
            </a:extLst>
          </p:cNvPr>
          <p:cNvSpPr>
            <a:spLocks noGrp="1"/>
          </p:cNvSpPr>
          <p:nvPr>
            <p:ph type="sldNum" sz="quarter" idx="15"/>
          </p:nvPr>
        </p:nvSpPr>
        <p:spPr/>
        <p:txBody>
          <a:bodyPr/>
          <a:lstStyle/>
          <a:p>
            <a:fld id="{8C2E478F-E849-4A8C-AF1F-CBCC78A7CBFA}" type="slidenum">
              <a:rPr lang="en-US" smtClean="0"/>
              <a:pPr/>
              <a:t>3</a:t>
            </a:fld>
            <a:endParaRPr lang="en-US" dirty="0"/>
          </a:p>
        </p:txBody>
      </p:sp>
    </p:spTree>
    <p:extLst>
      <p:ext uri="{BB962C8B-B14F-4D97-AF65-F5344CB8AC3E}">
        <p14:creationId xmlns:p14="http://schemas.microsoft.com/office/powerpoint/2010/main" val="48532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17BB2B3-BB1E-4588-97D3-522970C829A4}"/>
              </a:ext>
            </a:extLst>
          </p:cNvPr>
          <p:cNvSpPr>
            <a:spLocks noGrp="1"/>
          </p:cNvSpPr>
          <p:nvPr>
            <p:ph type="ftr" sz="quarter" idx="11"/>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C25E833F-FD8B-46E5-BD16-A82D3EDA8554}"/>
              </a:ext>
            </a:extLst>
          </p:cNvPr>
          <p:cNvSpPr>
            <a:spLocks noGrp="1"/>
          </p:cNvSpPr>
          <p:nvPr>
            <p:ph type="sldNum" sz="quarter" idx="12"/>
          </p:nvPr>
        </p:nvSpPr>
        <p:spPr/>
        <p:txBody>
          <a:bodyPr/>
          <a:lstStyle/>
          <a:p>
            <a:fld id="{8C2E478F-E849-4A8C-AF1F-CBCC78A7CBFA}" type="slidenum">
              <a:rPr lang="en-US" smtClean="0"/>
              <a:pPr/>
              <a:t>4</a:t>
            </a:fld>
            <a:endParaRPr lang="en-US" dirty="0"/>
          </a:p>
        </p:txBody>
      </p:sp>
      <p:sp>
        <p:nvSpPr>
          <p:cNvPr id="10" name="Rectangle: Single Corner Snipped 9" descr="Footer accent box">
            <a:extLst>
              <a:ext uri="{FF2B5EF4-FFF2-40B4-BE49-F238E27FC236}">
                <a16:creationId xmlns:a16="http://schemas.microsoft.com/office/drawing/2014/main" id="{CDA9F8EC-2836-4D7A-8BB2-6D1C849515C1}"/>
              </a:ext>
            </a:extLst>
          </p:cNvPr>
          <p:cNvSpPr/>
          <p:nvPr/>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6" name="Title 5">
            <a:extLst>
              <a:ext uri="{FF2B5EF4-FFF2-40B4-BE49-F238E27FC236}">
                <a16:creationId xmlns:a16="http://schemas.microsoft.com/office/drawing/2014/main" id="{99CACCA3-2A85-4048-AF43-7A863C36C911}"/>
              </a:ext>
            </a:extLst>
          </p:cNvPr>
          <p:cNvSpPr>
            <a:spLocks noGrp="1"/>
          </p:cNvSpPr>
          <p:nvPr>
            <p:ph type="title"/>
          </p:nvPr>
        </p:nvSpPr>
        <p:spPr/>
        <p:txBody>
          <a:bodyPr/>
          <a:lstStyle/>
          <a:p>
            <a:endParaRPr lang="en-GB"/>
          </a:p>
        </p:txBody>
      </p:sp>
      <p:pic>
        <p:nvPicPr>
          <p:cNvPr id="13" name="Picture Placeholder 12" descr="Lines on wood">
            <a:extLst>
              <a:ext uri="{FF2B5EF4-FFF2-40B4-BE49-F238E27FC236}">
                <a16:creationId xmlns:a16="http://schemas.microsoft.com/office/drawing/2014/main" id="{2B7CC1A9-1F5B-44FE-8846-77F0B8D69D1A}"/>
              </a:ext>
            </a:extLst>
          </p:cNvPr>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brightnessContrast bright="-20000" contrast="20000"/>
                    </a14:imgEffect>
                  </a14:imgLayer>
                </a14:imgProps>
              </a:ext>
            </a:extLst>
          </a:blip>
          <a:srcRect t="7813" b="7813"/>
          <a:stretch>
            <a:fillRect/>
          </a:stretch>
        </p:blipFill>
        <p:spPr/>
      </p:pic>
      <p:pic>
        <p:nvPicPr>
          <p:cNvPr id="15" name="Picture 14" descr="A picture containing text, businesscard, screenshot&#10;&#10;Description automatically generated">
            <a:extLst>
              <a:ext uri="{FF2B5EF4-FFF2-40B4-BE49-F238E27FC236}">
                <a16:creationId xmlns:a16="http://schemas.microsoft.com/office/drawing/2014/main" id="{9D9EE4B0-B3D8-430F-8647-BADBC077FFD3}"/>
              </a:ext>
            </a:extLst>
          </p:cNvPr>
          <p:cNvPicPr>
            <a:picLocks noChangeAspect="1"/>
          </p:cNvPicPr>
          <p:nvPr/>
        </p:nvPicPr>
        <p:blipFill>
          <a:blip r:embed="rId5"/>
          <a:stretch>
            <a:fillRect/>
          </a:stretch>
        </p:blipFill>
        <p:spPr>
          <a:xfrm>
            <a:off x="5145828" y="0"/>
            <a:ext cx="3994220" cy="6858000"/>
          </a:xfrm>
          <a:prstGeom prst="rect">
            <a:avLst/>
          </a:prstGeom>
        </p:spPr>
      </p:pic>
      <p:pic>
        <p:nvPicPr>
          <p:cNvPr id="17" name="Picture 16" descr="Table&#10;&#10;Description automatically generated">
            <a:extLst>
              <a:ext uri="{FF2B5EF4-FFF2-40B4-BE49-F238E27FC236}">
                <a16:creationId xmlns:a16="http://schemas.microsoft.com/office/drawing/2014/main" id="{14E17EFA-6139-46F0-B19B-19DA76D80271}"/>
              </a:ext>
            </a:extLst>
          </p:cNvPr>
          <p:cNvPicPr>
            <a:picLocks noChangeAspect="1"/>
          </p:cNvPicPr>
          <p:nvPr/>
        </p:nvPicPr>
        <p:blipFill>
          <a:blip r:embed="rId6"/>
          <a:stretch>
            <a:fillRect/>
          </a:stretch>
        </p:blipFill>
        <p:spPr>
          <a:xfrm>
            <a:off x="10291656" y="-12286"/>
            <a:ext cx="1888373" cy="6858000"/>
          </a:xfrm>
          <a:prstGeom prst="rect">
            <a:avLst/>
          </a:prstGeom>
        </p:spPr>
      </p:pic>
      <p:pic>
        <p:nvPicPr>
          <p:cNvPr id="19" name="Picture 18" descr="Graphical user interface, table&#10;&#10;Description automatically generated">
            <a:extLst>
              <a:ext uri="{FF2B5EF4-FFF2-40B4-BE49-F238E27FC236}">
                <a16:creationId xmlns:a16="http://schemas.microsoft.com/office/drawing/2014/main" id="{5778350E-C461-42FF-ACB7-FB2541386C26}"/>
              </a:ext>
            </a:extLst>
          </p:cNvPr>
          <p:cNvPicPr>
            <a:picLocks noChangeAspect="1"/>
          </p:cNvPicPr>
          <p:nvPr/>
        </p:nvPicPr>
        <p:blipFill>
          <a:blip r:embed="rId7"/>
          <a:stretch>
            <a:fillRect/>
          </a:stretch>
        </p:blipFill>
        <p:spPr>
          <a:xfrm>
            <a:off x="0" y="0"/>
            <a:ext cx="3994220" cy="6858000"/>
          </a:xfrm>
          <a:prstGeom prst="rect">
            <a:avLst/>
          </a:prstGeom>
        </p:spPr>
      </p:pic>
    </p:spTree>
    <p:extLst>
      <p:ext uri="{BB962C8B-B14F-4D97-AF65-F5344CB8AC3E}">
        <p14:creationId xmlns:p14="http://schemas.microsoft.com/office/powerpoint/2010/main" val="41575590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17BB2B3-BB1E-4588-97D3-522970C829A4}"/>
              </a:ext>
            </a:extLst>
          </p:cNvPr>
          <p:cNvSpPr>
            <a:spLocks noGrp="1"/>
          </p:cNvSpPr>
          <p:nvPr>
            <p:ph type="ftr" sz="quarter" idx="10"/>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C25E833F-FD8B-46E5-BD16-A82D3EDA8554}"/>
              </a:ext>
            </a:extLst>
          </p:cNvPr>
          <p:cNvSpPr>
            <a:spLocks noGrp="1"/>
          </p:cNvSpPr>
          <p:nvPr>
            <p:ph type="sldNum" sz="quarter" idx="11"/>
          </p:nvPr>
        </p:nvSpPr>
        <p:spPr/>
        <p:txBody>
          <a:bodyPr/>
          <a:lstStyle/>
          <a:p>
            <a:fld id="{8C2E478F-E849-4A8C-AF1F-CBCC78A7CBFA}" type="slidenum">
              <a:rPr lang="en-US" smtClean="0"/>
              <a:pPr/>
              <a:t>5</a:t>
            </a:fld>
            <a:endParaRPr lang="en-US" dirty="0"/>
          </a:p>
        </p:txBody>
      </p:sp>
      <p:pic>
        <p:nvPicPr>
          <p:cNvPr id="13" name="Picture Placeholder 12" descr="Lines on wood">
            <a:extLst>
              <a:ext uri="{FF2B5EF4-FFF2-40B4-BE49-F238E27FC236}">
                <a16:creationId xmlns:a16="http://schemas.microsoft.com/office/drawing/2014/main" id="{2B7CC1A9-1F5B-44FE-8846-77F0B8D69D1A}"/>
              </a:ext>
            </a:extLst>
          </p:cNvPr>
          <p:cNvPicPr>
            <a:picLocks noGrp="1" noChangeAspect="1"/>
          </p:cNvPicPr>
          <p:nvPr>
            <p:ph type="pic" sz="quarter" idx="4294967295"/>
          </p:nvPr>
        </p:nvPicPr>
        <p:blipFill>
          <a:blip r:embed="rId5">
            <a:extLst>
              <a:ext uri="{BEBA8EAE-BF5A-486C-A8C5-ECC9F3942E4B}">
                <a14:imgProps xmlns:a14="http://schemas.microsoft.com/office/drawing/2010/main">
                  <a14:imgLayer r:embed="rId6">
                    <a14:imgEffect>
                      <a14:brightnessContrast bright="-20000" contrast="20000"/>
                    </a14:imgEffect>
                  </a14:imgLayer>
                </a14:imgProps>
              </a:ext>
            </a:extLst>
          </a:blip>
          <a:srcRect t="7813" b="7813"/>
          <a:stretch>
            <a:fillRect/>
          </a:stretch>
        </p:blipFill>
        <p:spPr>
          <a:xfrm>
            <a:off x="0" y="0"/>
            <a:ext cx="12192000" cy="6858000"/>
          </a:xfrm>
        </p:spPr>
      </p:pic>
      <p:sp>
        <p:nvSpPr>
          <p:cNvPr id="10" name="Rectangle: Single Corner Snipped 9" descr="Footer accent box">
            <a:extLst>
              <a:ext uri="{FF2B5EF4-FFF2-40B4-BE49-F238E27FC236}">
                <a16:creationId xmlns:a16="http://schemas.microsoft.com/office/drawing/2014/main" id="{CDA9F8EC-2836-4D7A-8BB2-6D1C849515C1}"/>
              </a:ext>
            </a:extLst>
          </p:cNvPr>
          <p:cNvSpPr/>
          <p:nvPr/>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4" name="RPReplay_Final1649833396">
            <a:hlinkClick r:id="" action="ppaction://media"/>
            <a:extLst>
              <a:ext uri="{FF2B5EF4-FFF2-40B4-BE49-F238E27FC236}">
                <a16:creationId xmlns:a16="http://schemas.microsoft.com/office/drawing/2014/main" id="{56CD6546-BCA7-4A57-9A7F-62BCE8B0A8D4}"/>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167981" y="0"/>
            <a:ext cx="3856038" cy="6858000"/>
          </a:xfrm>
          <a:prstGeom prst="rect">
            <a:avLst/>
          </a:prstGeom>
        </p:spPr>
      </p:pic>
    </p:spTree>
    <p:extLst>
      <p:ext uri="{BB962C8B-B14F-4D97-AF65-F5344CB8AC3E}">
        <p14:creationId xmlns:p14="http://schemas.microsoft.com/office/powerpoint/2010/main" val="3214770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City Scape" title="City Scape">
            <a:extLst>
              <a:ext uri="{FF2B5EF4-FFF2-40B4-BE49-F238E27FC236}">
                <a16:creationId xmlns:a16="http://schemas.microsoft.com/office/drawing/2014/main" id="{8C001EA0-C1FE-4BFF-BAE0-93D031DC21E0}"/>
              </a:ext>
            </a:extLst>
          </p:cNvPr>
          <p:cNvPicPr>
            <a:picLocks noGrp="1" noChangeAspect="1"/>
          </p:cNvPicPr>
          <p:nvPr>
            <p:ph type="pic" sz="quarter" idx="15"/>
          </p:nvPr>
        </p:nvPicPr>
        <p:blipFill>
          <a:blip r:embed="rId2">
            <a:extLst>
              <a:ext uri="{BEBA8EAE-BF5A-486C-A8C5-ECC9F3942E4B}">
                <a14:imgProps xmlns:a14="http://schemas.microsoft.com/office/drawing/2010/main">
                  <a14:imgLayer r:embed="rId3">
                    <a14:imgEffect>
                      <a14:brightnessContrast bright="-38000"/>
                    </a14:imgEffect>
                  </a14:imgLayer>
                </a14:imgProps>
              </a:ext>
              <a:ext uri="{28A0092B-C50C-407E-A947-70E740481C1C}">
                <a14:useLocalDpi xmlns:a14="http://schemas.microsoft.com/office/drawing/2010/main" val="0"/>
              </a:ext>
            </a:extLst>
          </a:blip>
          <a:srcRect/>
          <a:stretch>
            <a:fillRect/>
          </a:stretch>
        </p:blipFill>
        <p:spPr/>
      </p:pic>
      <p:grpSp>
        <p:nvGrpSpPr>
          <p:cNvPr id="31" name="Group 30">
            <a:extLst>
              <a:ext uri="{FF2B5EF4-FFF2-40B4-BE49-F238E27FC236}">
                <a16:creationId xmlns:a16="http://schemas.microsoft.com/office/drawing/2014/main" id="{CDA17D7C-7C63-439C-8B50-C9B0F0F9AAF7}"/>
              </a:ext>
              <a:ext uri="{C183D7F6-B498-43B3-948B-1728B52AA6E4}">
                <adec:decorative xmlns:adec="http://schemas.microsoft.com/office/drawing/2017/decorative" val="1"/>
              </a:ext>
            </a:extLst>
          </p:cNvPr>
          <p:cNvGrpSpPr/>
          <p:nvPr/>
        </p:nvGrpSpPr>
        <p:grpSpPr>
          <a:xfrm flipH="1">
            <a:off x="4115984" y="252563"/>
            <a:ext cx="7433283" cy="5995838"/>
            <a:chOff x="252031" y="391887"/>
            <a:chExt cx="7433283" cy="6215741"/>
          </a:xfrm>
        </p:grpSpPr>
        <p:sp>
          <p:nvSpPr>
            <p:cNvPr id="33" name="Rectangle 32">
              <a:extLst>
                <a:ext uri="{FF2B5EF4-FFF2-40B4-BE49-F238E27FC236}">
                  <a16:creationId xmlns:a16="http://schemas.microsoft.com/office/drawing/2014/main" id="{C0DB13C1-B4FB-4D33-A199-5BB34983AB47}"/>
                </a:ext>
                <a:ext uri="{C183D7F6-B498-43B3-948B-1728B52AA6E4}">
                  <adec:decorative xmlns:adec="http://schemas.microsoft.com/office/drawing/2017/decorative" val="1"/>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32FD79E9-DA87-4AE3-AB4F-454E8B1C7E28}"/>
                </a:ext>
                <a:ext uri="{C183D7F6-B498-43B3-948B-1728B52AA6E4}">
                  <adec:decorative xmlns:adec="http://schemas.microsoft.com/office/drawing/2017/decorative" val="1"/>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7CAE694-E5D7-45D8-80CE-4067B6610E53}"/>
                </a:ext>
                <a:ext uri="{C183D7F6-B498-43B3-948B-1728B52AA6E4}">
                  <adec:decorative xmlns:adec="http://schemas.microsoft.com/office/drawing/2017/decorative" val="1"/>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Title 6">
            <a:extLst>
              <a:ext uri="{FF2B5EF4-FFF2-40B4-BE49-F238E27FC236}">
                <a16:creationId xmlns:a16="http://schemas.microsoft.com/office/drawing/2014/main" id="{D5445F47-6D74-450C-BC16-998D2021AD78}"/>
              </a:ext>
            </a:extLst>
          </p:cNvPr>
          <p:cNvSpPr>
            <a:spLocks noGrp="1"/>
          </p:cNvSpPr>
          <p:nvPr>
            <p:ph type="title"/>
          </p:nvPr>
        </p:nvSpPr>
        <p:spPr/>
        <p:txBody>
          <a:bodyPr/>
          <a:lstStyle/>
          <a:p>
            <a:r>
              <a:rPr lang="en-US" dirty="0"/>
              <a:t>Learning outcome</a:t>
            </a:r>
          </a:p>
        </p:txBody>
      </p:sp>
      <p:sp>
        <p:nvSpPr>
          <p:cNvPr id="9" name="Text Placeholder 8">
            <a:extLst>
              <a:ext uri="{FF2B5EF4-FFF2-40B4-BE49-F238E27FC236}">
                <a16:creationId xmlns:a16="http://schemas.microsoft.com/office/drawing/2014/main" id="{4744B28E-5E14-4A77-AD4F-C979905862BF}"/>
              </a:ext>
            </a:extLst>
          </p:cNvPr>
          <p:cNvSpPr>
            <a:spLocks noGrp="1"/>
          </p:cNvSpPr>
          <p:nvPr>
            <p:ph type="body" idx="13"/>
          </p:nvPr>
        </p:nvSpPr>
        <p:spPr/>
        <p:txBody>
          <a:bodyPr/>
          <a:lstStyle/>
          <a:p>
            <a:r>
              <a:rPr lang="en-US" dirty="0"/>
              <a:t>SUBTITLE GOES HERE</a:t>
            </a:r>
          </a:p>
        </p:txBody>
      </p:sp>
      <p:sp>
        <p:nvSpPr>
          <p:cNvPr id="4" name="Content Placeholder 3">
            <a:extLst>
              <a:ext uri="{FF2B5EF4-FFF2-40B4-BE49-F238E27FC236}">
                <a16:creationId xmlns:a16="http://schemas.microsoft.com/office/drawing/2014/main" id="{2885A4AC-9AA0-4EFF-8162-609223BF5D70}"/>
              </a:ext>
            </a:extLst>
          </p:cNvPr>
          <p:cNvSpPr>
            <a:spLocks noGrp="1"/>
          </p:cNvSpPr>
          <p:nvPr>
            <p:ph idx="1"/>
          </p:nvPr>
        </p:nvSpPr>
        <p:spPr/>
        <p:txBody>
          <a:bodyPr>
            <a:normAutofit/>
          </a:bodyPr>
          <a:lstStyle/>
          <a:p>
            <a:pPr marL="0" indent="0">
              <a:buNone/>
            </a:pPr>
            <a:r>
              <a:rPr lang="en-US" dirty="0"/>
              <a:t>Even tough the app didn’t have the reservation part. There was a quite a journey in the learning process, like:</a:t>
            </a:r>
          </a:p>
          <a:p>
            <a:pPr marL="0" indent="0">
              <a:buNone/>
            </a:pPr>
            <a:r>
              <a:rPr lang="en-US" dirty="0"/>
              <a:t>The Navigation system</a:t>
            </a:r>
          </a:p>
          <a:p>
            <a:pPr marL="0" indent="0">
              <a:buNone/>
            </a:pPr>
            <a:r>
              <a:rPr lang="en-US" dirty="0"/>
              <a:t>Dynamic Content Loading</a:t>
            </a:r>
          </a:p>
          <a:p>
            <a:pPr marL="0" indent="0">
              <a:buNone/>
            </a:pPr>
            <a:r>
              <a:rPr lang="en-US" dirty="0"/>
              <a:t>The Map extension</a:t>
            </a:r>
          </a:p>
          <a:p>
            <a:pPr marL="0" indent="0">
              <a:buNone/>
            </a:pPr>
            <a:r>
              <a:rPr lang="en-US" dirty="0"/>
              <a:t>Frame manipulation for images and </a:t>
            </a:r>
          </a:p>
        </p:txBody>
      </p:sp>
      <p:sp>
        <p:nvSpPr>
          <p:cNvPr id="2" name="Footer Placeholder 1">
            <a:extLst>
              <a:ext uri="{FF2B5EF4-FFF2-40B4-BE49-F238E27FC236}">
                <a16:creationId xmlns:a16="http://schemas.microsoft.com/office/drawing/2014/main" id="{80919F81-09E4-41AD-9E45-21C8A7FBC2E5}"/>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6556A3C9-6740-4558-AB5B-687741A63BDD}"/>
              </a:ext>
            </a:extLst>
          </p:cNvPr>
          <p:cNvSpPr>
            <a:spLocks noGrp="1"/>
          </p:cNvSpPr>
          <p:nvPr>
            <p:ph type="sldNum" sz="quarter" idx="17"/>
          </p:nvPr>
        </p:nvSpPr>
        <p:spPr/>
        <p:txBody>
          <a:bodyPr/>
          <a:lstStyle/>
          <a:p>
            <a:fld id="{8C2E478F-E849-4A8C-AF1F-CBCC78A7CBFA}" type="slidenum">
              <a:rPr lang="en-US" smtClean="0"/>
              <a:pPr/>
              <a:t>6</a:t>
            </a:fld>
            <a:endParaRPr lang="en-US" dirty="0"/>
          </a:p>
        </p:txBody>
      </p:sp>
    </p:spTree>
    <p:extLst>
      <p:ext uri="{BB962C8B-B14F-4D97-AF65-F5344CB8AC3E}">
        <p14:creationId xmlns:p14="http://schemas.microsoft.com/office/powerpoint/2010/main" val="259734590"/>
      </p:ext>
    </p:extLst>
  </p:cSld>
  <p:clrMapOvr>
    <a:masterClrMapping/>
  </p:clrMapOvr>
</p:sld>
</file>

<file path=ppt/theme/theme1.xml><?xml version="1.0" encoding="utf-8"?>
<a:theme xmlns:a="http://schemas.openxmlformats.org/drawingml/2006/main" name="Office Theme">
  <a:themeElements>
    <a:clrScheme name="Custom 8">
      <a:dk1>
        <a:sysClr val="windowText" lastClr="000000"/>
      </a:dk1>
      <a:lt1>
        <a:sysClr val="window" lastClr="FFFFFF"/>
      </a:lt1>
      <a:dk2>
        <a:srgbClr val="44546A"/>
      </a:dk2>
      <a:lt2>
        <a:srgbClr val="E7E6E6"/>
      </a:lt2>
      <a:accent1>
        <a:srgbClr val="C0F400"/>
      </a:accent1>
      <a:accent2>
        <a:srgbClr val="05D74D"/>
      </a:accent2>
      <a:accent3>
        <a:srgbClr val="2F3342"/>
      </a:accent3>
      <a:accent4>
        <a:srgbClr val="038B30"/>
      </a:accent4>
      <a:accent5>
        <a:srgbClr val="05EE55"/>
      </a:accent5>
      <a:accent6>
        <a:srgbClr val="70AD47"/>
      </a:accent6>
      <a:hlink>
        <a:srgbClr val="05D74D"/>
      </a:hlink>
      <a:folHlink>
        <a:srgbClr val="C0F400"/>
      </a:folHlink>
    </a:clrScheme>
    <a:fontScheme name="Custom 5">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357351_Dark modernist presentation_mlw -v2" id="{02C8D846-7DC8-4EFF-94D8-823DF779E3A7}" vid="{402D83F6-A512-43E7-B905-390BB489C07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7f9b5e87859ce6d7eedbdc6e4e4205c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5e0075ee7624d6a846e01eb6183742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26A0F1FB-B1B3-48EC-BFEE-FC0094A34C28}">
  <ds:schemaRefs>
    <ds:schemaRef ds:uri="http://schemas.microsoft.com/sharepoint/v3/contenttype/forms"/>
  </ds:schemaRefs>
</ds:datastoreItem>
</file>

<file path=customXml/itemProps2.xml><?xml version="1.0" encoding="utf-8"?>
<ds:datastoreItem xmlns:ds="http://schemas.openxmlformats.org/officeDocument/2006/customXml" ds:itemID="{1B834546-CF5A-40F0-B105-33C88EC0593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71340EA-4D3D-470F-B5D6-C0F62307940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Dark modernist presentation</Template>
  <TotalTime>31</TotalTime>
  <Words>139</Words>
  <Application>Microsoft Office PowerPoint</Application>
  <PresentationFormat>Widescreen</PresentationFormat>
  <Paragraphs>28</Paragraphs>
  <Slides>6</Slides>
  <Notes>4</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IOS workshop</vt:lpstr>
      <vt:lpstr>Title:</vt:lpstr>
      <vt:lpstr>The Idea</vt:lpstr>
      <vt:lpstr>PowerPoint Presentation</vt:lpstr>
      <vt:lpstr>PowerPoint Presentation</vt:lpstr>
      <vt:lpstr>Learning outcome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IOS workshop</dc:title>
  <dc:creator>Martin Iliev</dc:creator>
  <cp:lastModifiedBy>Martin Iliev</cp:lastModifiedBy>
  <cp:revision>1</cp:revision>
  <dcterms:created xsi:type="dcterms:W3CDTF">2022-04-13T06:52:19Z</dcterms:created>
  <dcterms:modified xsi:type="dcterms:W3CDTF">2022-04-13T07:24:14Z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